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Dosis"/>
      <p:regular r:id="rId28"/>
      <p:bold r:id="rId29"/>
    </p:embeddedFont>
    <p:embeddedFont>
      <p:font typeface="Montserrat Light"/>
      <p:regular r:id="rId30"/>
      <p:bold r:id="rId31"/>
      <p:italic r:id="rId32"/>
      <p:boldItalic r:id="rId33"/>
    </p:embeddedFont>
    <p:embeddedFont>
      <p:font typeface="Roboto Light"/>
      <p:regular r:id="rId34"/>
      <p:bold r:id="rId35"/>
      <p:italic r:id="rId36"/>
      <p:boldItalic r:id="rId37"/>
    </p:embeddedFont>
    <p:embeddedFont>
      <p:font typeface="Dosis ExtraLight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Dosis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Dosi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Light-bold.fntdata"/><Relationship Id="rId30" Type="http://schemas.openxmlformats.org/officeDocument/2006/relationships/font" Target="fonts/MontserratLight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Light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Light-italic.fntdata"/><Relationship Id="rId13" Type="http://schemas.openxmlformats.org/officeDocument/2006/relationships/slide" Target="slides/slide8.xml"/><Relationship Id="rId35" Type="http://schemas.openxmlformats.org/officeDocument/2006/relationships/font" Target="fonts/RobotoLight-bold.fntdata"/><Relationship Id="rId12" Type="http://schemas.openxmlformats.org/officeDocument/2006/relationships/slide" Target="slides/slide7.xml"/><Relationship Id="rId34" Type="http://schemas.openxmlformats.org/officeDocument/2006/relationships/font" Target="fonts/RobotoLight-regular.fntdata"/><Relationship Id="rId15" Type="http://schemas.openxmlformats.org/officeDocument/2006/relationships/slide" Target="slides/slide10.xml"/><Relationship Id="rId37" Type="http://schemas.openxmlformats.org/officeDocument/2006/relationships/font" Target="fonts/RobotoLight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Light-italic.fntdata"/><Relationship Id="rId17" Type="http://schemas.openxmlformats.org/officeDocument/2006/relationships/slide" Target="slides/slide12.xml"/><Relationship Id="rId39" Type="http://schemas.openxmlformats.org/officeDocument/2006/relationships/font" Target="fonts/DosisExtraLight-bold.fntdata"/><Relationship Id="rId16" Type="http://schemas.openxmlformats.org/officeDocument/2006/relationships/slide" Target="slides/slide11.xml"/><Relationship Id="rId38" Type="http://schemas.openxmlformats.org/officeDocument/2006/relationships/font" Target="fonts/DosisExtraLigh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4" name="Shape 4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5" name="Google Shape;4365;g6406837c1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6" name="Google Shape;4366;g6406837c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8" name="Shape 4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9" name="Google Shape;4429;g707489297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0" name="Google Shape;4430;g707489297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5" name="Shape 4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6" name="Google Shape;4436;g707489297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7" name="Google Shape;4437;g707489297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2" name="Shape 4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3" name="Google Shape;4443;g707489297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4" name="Google Shape;4444;g707489297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8" name="Shape 4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9" name="Google Shape;4449;g7074892979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0" name="Google Shape;4450;g7074892979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5" name="Shape 4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6" name="Google Shape;4456;g7074892979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7" name="Google Shape;4457;g7074892979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1" name="Shape 4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2" name="Google Shape;4462;g7074892979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3" name="Google Shape;4463;g707489297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8" name="Shape 4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9" name="Google Shape;4469;g7074892979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0" name="Google Shape;4470;g7074892979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5" name="Shape 4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6" name="Google Shape;4476;g7074892979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7" name="Google Shape;4477;g7074892979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2" name="Shape 4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3" name="Google Shape;4483;g7074892979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4" name="Google Shape;4484;g7074892979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8" name="Shape 4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9" name="Google Shape;4489;g7074892979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0" name="Google Shape;4490;g7074892979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1" name="Shape 4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" name="Google Shape;4372;g707489297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3" name="Google Shape;4373;g707489297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4" name="Shape 4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" name="Google Shape;4495;g7074892979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6" name="Google Shape;4496;g7074892979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0" name="Shape 4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1" name="Google Shape;4501;g7074892979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2" name="Google Shape;4502;g7074892979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6" name="Shape 4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7" name="Google Shape;4507;g7074892979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8" name="Google Shape;4508;g7074892979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6" name="Shape 4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7" name="Google Shape;4377;g707489297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8" name="Google Shape;4378;g707489297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1" name="Shape 4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" name="Google Shape;4382;g707489297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3" name="Google Shape;4383;g707489297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7" name="Shape 4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8" name="Google Shape;4388;g707489297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9" name="Google Shape;4389;g707489297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4" name="Shape 4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5" name="Google Shape;4395;g7074892979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6" name="Google Shape;4396;g7074892979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0" name="Shape 4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1" name="Google Shape;4411;g707489297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2" name="Google Shape;4412;g707489297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6" name="Shape 4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7" name="Google Shape;4417;g707489297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8" name="Google Shape;4418;g707489297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2" name="Shape 4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" name="Google Shape;4423;g707489297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4" name="Google Shape;4424;g707489297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003B55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3" name="Google Shape;13;p2"/>
            <p:cNvSpPr/>
            <p:nvPr/>
          </p:nvSpPr>
          <p:spPr>
            <a:xfrm>
              <a:off x="8362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62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62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62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62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62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62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62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362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62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62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62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62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62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62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62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362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62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62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62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62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62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62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62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2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62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62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62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62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62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62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62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362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362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8362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867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867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867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867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867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67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867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867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867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67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867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867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67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867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867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867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867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867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67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867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867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867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9867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1372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72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372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372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372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372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1372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372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72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372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372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1372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1372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372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372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372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372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372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1372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372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1372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11372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" name="Google Shape;93;p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4" name="Google Shape;94;p2"/>
            <p:cNvSpPr/>
            <p:nvPr/>
          </p:nvSpPr>
          <p:spPr>
            <a:xfrm>
              <a:off x="9867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867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867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67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67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67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867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867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867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867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867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9867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372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1372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72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372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372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72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1372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372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72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372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372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72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1372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2877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877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877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877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877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877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2877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2877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877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877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2877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877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877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2877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877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877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877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877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2877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2877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4382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4382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382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4382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4382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382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382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382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382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82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382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382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382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382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382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82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82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382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382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4382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382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382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382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382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382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382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382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382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382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4382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4382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887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887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887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5887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887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887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5887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5887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887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887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887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5887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5887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5887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5887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5887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5887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5887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5887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7392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392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92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392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392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392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392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392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392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392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7392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897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88975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88975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8897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18897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402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0402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0402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1907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3413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642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2642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32443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4" name="Google Shape;214;p2"/>
            <p:cNvSpPr/>
            <p:nvPr/>
          </p:nvSpPr>
          <p:spPr>
            <a:xfrm>
              <a:off x="15887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5887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5887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887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887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5887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7392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7392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7392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7392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7392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7392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7392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88975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88975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88975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88975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897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88975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88975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88975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88975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8897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88975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88975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88975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975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88975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88975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8897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88975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188975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0402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0402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0402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402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0402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0402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0402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0402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0402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0402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0402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402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0402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0402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0402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0402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0402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0402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0402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190775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190775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190775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90775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1907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1907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190775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190775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1907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190775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1907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190775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1907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1907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1907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90775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1907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907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190775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1907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190775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190775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1907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1907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190775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3413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3413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3413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3413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3413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3413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3413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3413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3413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3413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3413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3413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3413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3413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3413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413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3413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3413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3413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3413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3413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3413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3413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3413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3413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3413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4918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918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4918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4918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4918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4918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4918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4918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4918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4918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4918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4918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4918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4918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4918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918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918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918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918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918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918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4918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4918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4918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4918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642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642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642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642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642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642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642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642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642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642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42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42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642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642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642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642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642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642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642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642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792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792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792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792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792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792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792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792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792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792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792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792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92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792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792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792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792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94332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94332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94332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94332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94332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94332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94332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94332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4332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94332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94332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94332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94332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94332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94332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94332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94332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093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093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093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093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093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093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093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093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093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2443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2443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2443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2443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2443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2443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2443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2443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394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394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394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3948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94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94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545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545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545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294332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3" name="Google Shape;423;p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4" name="Google Shape;424;p2"/>
            <p:cNvSpPr/>
            <p:nvPr/>
          </p:nvSpPr>
          <p:spPr>
            <a:xfrm>
              <a:off x="12877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877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2877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2877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2877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2877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877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2877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877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2877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877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2877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2877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2877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2877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4382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4382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4382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4382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5887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5887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5887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5887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5887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887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5887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5887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15887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15887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7392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7392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17392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17392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17392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7392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7392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17392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17392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7392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7392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7392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7392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7392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7392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7392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7392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88975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8975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8897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188975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8897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88975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188975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188975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18897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188975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188975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0402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0402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0402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0402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0402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0402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20402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0402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0402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0402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0402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0402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0402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1907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1907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1907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1907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1907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190775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1907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1907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190775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3413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3413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3413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3413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3413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413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3413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3413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4918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4918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4918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4918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4918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642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2642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2642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642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642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792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94332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294332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3093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394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3545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27" name="Google Shape;52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50" y="4477925"/>
            <a:ext cx="616224" cy="61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ark">
  <p:cSld name="BLANK_1">
    <p:bg>
      <p:bgPr>
        <a:solidFill>
          <a:srgbClr val="003B55"/>
        </a:solidFill>
      </p:bgPr>
    </p:bg>
    <p:spTree>
      <p:nvGrpSpPr>
        <p:cNvPr id="3756" name="Shape 3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7" name="Google Shape;3757;p1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758" name="Google Shape;3758;p11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11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11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11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11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11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11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11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11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11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11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11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11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11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11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11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11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11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11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11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11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11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11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11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11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11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11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11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11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11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11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11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11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11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11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11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11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11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11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11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11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11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11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11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11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11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11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11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11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11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11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11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11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11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11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11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11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15" name="Google Shape;3815;p11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816" name="Google Shape;3816;p11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11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11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11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11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11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11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11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11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11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11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11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11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11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11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11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11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11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11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11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11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11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11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11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11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11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11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11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11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11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11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11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11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11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11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11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11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11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11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11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11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11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11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11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11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11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11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11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11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11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11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11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11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11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11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11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11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11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11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11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11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11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78" name="Google Shape;3878;p11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879" name="Google Shape;3879;p11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11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11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11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11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11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11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11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11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11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11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11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11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11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11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11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11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11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11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11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11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11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11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11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11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11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11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11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11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11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11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11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11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11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11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11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11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11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11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11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11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11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11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11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11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11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11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11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11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11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11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11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11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11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11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11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11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11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11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11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11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11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11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11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11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11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11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11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11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11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11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11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11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11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11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11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11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11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11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11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11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11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11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11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11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11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11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11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11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11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11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11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11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11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11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11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11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11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11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11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11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80" name="Google Shape;3980;p11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981" name="Google Shape;3981;p11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11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11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11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11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11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11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11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11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11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11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11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11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11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11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11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11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11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11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11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11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11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11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11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11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11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11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11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11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11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11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11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11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11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11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11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11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11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11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11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11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11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11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11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11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11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11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11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11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11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31" name="Google Shape;4031;p1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80BFB7"/>
                </a:solidFill>
              </a:defRPr>
            </a:lvl1pPr>
            <a:lvl2pPr lvl="1" rtl="0">
              <a:buNone/>
              <a:defRPr>
                <a:solidFill>
                  <a:srgbClr val="80BFB7"/>
                </a:solidFill>
              </a:defRPr>
            </a:lvl2pPr>
            <a:lvl3pPr lvl="2" rtl="0">
              <a:buNone/>
              <a:defRPr>
                <a:solidFill>
                  <a:srgbClr val="80BFB7"/>
                </a:solidFill>
              </a:defRPr>
            </a:lvl3pPr>
            <a:lvl4pPr lvl="3" rtl="0">
              <a:buNone/>
              <a:defRPr>
                <a:solidFill>
                  <a:srgbClr val="80BFB7"/>
                </a:solidFill>
              </a:defRPr>
            </a:lvl4pPr>
            <a:lvl5pPr lvl="4" rtl="0">
              <a:buNone/>
              <a:defRPr>
                <a:solidFill>
                  <a:srgbClr val="80BFB7"/>
                </a:solidFill>
              </a:defRPr>
            </a:lvl5pPr>
            <a:lvl6pPr lvl="5" rtl="0">
              <a:buNone/>
              <a:defRPr>
                <a:solidFill>
                  <a:srgbClr val="80BFB7"/>
                </a:solidFill>
              </a:defRPr>
            </a:lvl6pPr>
            <a:lvl7pPr lvl="6" rtl="0">
              <a:buNone/>
              <a:defRPr>
                <a:solidFill>
                  <a:srgbClr val="80BFB7"/>
                </a:solidFill>
              </a:defRPr>
            </a:lvl7pPr>
            <a:lvl8pPr lvl="7" rtl="0">
              <a:buNone/>
              <a:defRPr>
                <a:solidFill>
                  <a:srgbClr val="80BFB7"/>
                </a:solidFill>
              </a:defRPr>
            </a:lvl8pPr>
            <a:lvl9pPr lvl="8" rtl="0">
              <a:buNone/>
              <a:defRPr>
                <a:solidFill>
                  <a:srgbClr val="80BFB7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32" name="Google Shape;403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7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3" name="Google Shape;403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50" y="4477925"/>
            <a:ext cx="616224" cy="61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BLANK_1_1">
    <p:bg>
      <p:bgPr>
        <a:solidFill>
          <a:srgbClr val="1D1D1B"/>
        </a:solidFill>
      </p:bgPr>
    </p:bg>
    <p:spTree>
      <p:nvGrpSpPr>
        <p:cNvPr id="4034" name="Shape 4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5" name="Google Shape;4035;p12"/>
          <p:cNvGrpSpPr/>
          <p:nvPr/>
        </p:nvGrpSpPr>
        <p:grpSpPr>
          <a:xfrm>
            <a:off x="7828607" y="28698"/>
            <a:ext cx="1286904" cy="5086302"/>
            <a:chOff x="6367294" y="28698"/>
            <a:chExt cx="1286904" cy="5086302"/>
          </a:xfrm>
        </p:grpSpPr>
        <p:sp>
          <p:nvSpPr>
            <p:cNvPr id="4036" name="Google Shape;4036;p12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12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1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12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1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12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1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12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12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12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12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1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12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1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1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12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1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12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12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12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12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1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12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1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1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12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1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12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12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12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12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1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12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1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1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1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1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1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12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12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12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12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1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1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1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1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1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12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12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12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1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12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1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1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1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1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12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12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12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1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12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1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1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1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1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1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12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12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12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1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12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1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1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12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1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12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12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12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12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1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12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1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1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12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1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12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12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12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12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1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12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1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1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12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1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12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12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12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12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1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12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1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12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1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12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12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12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12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1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12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1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1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1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1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1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12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12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12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1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12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1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1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12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1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1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12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12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12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1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12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1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1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1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1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12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12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12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12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12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1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1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1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1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1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12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12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12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1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12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1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1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12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1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12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12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97" name="Google Shape;4197;p12"/>
          <p:cNvGrpSpPr/>
          <p:nvPr/>
        </p:nvGrpSpPr>
        <p:grpSpPr>
          <a:xfrm rot="10800000">
            <a:off x="28739" y="28698"/>
            <a:ext cx="1286904" cy="5086302"/>
            <a:chOff x="6367294" y="28698"/>
            <a:chExt cx="1286904" cy="5086302"/>
          </a:xfrm>
        </p:grpSpPr>
        <p:sp>
          <p:nvSpPr>
            <p:cNvPr id="4198" name="Google Shape;4198;p12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12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1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12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1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12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1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12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12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12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12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1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12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1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1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12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1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12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12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12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12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1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12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1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1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12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1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12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12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12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12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1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12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1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1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1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1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1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12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12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12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12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1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1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1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1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1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12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12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12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1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12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1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1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1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1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12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12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12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1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12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1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1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1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1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1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12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12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12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1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12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1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1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12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1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12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12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12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12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1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12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1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1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12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1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12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12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12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12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1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12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1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1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12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1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12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12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12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12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1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12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1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12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1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12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12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12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12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1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12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1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1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1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1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1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12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12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12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1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12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1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1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12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1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1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12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12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12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1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12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1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1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1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1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12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12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12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12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12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1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1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1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1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1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12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12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12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1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12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1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1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12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1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12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12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9" name="Google Shape;4359;p12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spTree>
      <p:nvGrpSpPr>
        <p:cNvPr id="4360" name="Shape 4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1" name="Google Shape;4361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362" name="Google Shape;4362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63" name="Google Shape;436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"/>
          <p:cNvSpPr txBox="1"/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4800"/>
              <a:buNone/>
              <a:defRPr sz="4800">
                <a:solidFill>
                  <a:srgbClr val="3D85C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30" name="Google Shape;530;p3"/>
          <p:cNvSpPr txBox="1"/>
          <p:nvPr>
            <p:ph idx="1" type="subTitle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200"/>
              <a:buNone/>
              <a:defRPr>
                <a:solidFill>
                  <a:srgbClr val="3D85C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9pPr>
          </a:lstStyle>
          <a:p/>
        </p:txBody>
      </p:sp>
      <p:grpSp>
        <p:nvGrpSpPr>
          <p:cNvPr id="531" name="Google Shape;531;p3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532" name="Google Shape;532;p3"/>
            <p:cNvSpPr/>
            <p:nvPr/>
          </p:nvSpPr>
          <p:spPr>
            <a:xfrm>
              <a:off x="8362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8362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8362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8362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8362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8362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8362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8362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8362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8362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8362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8362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8362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8362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8362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8362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8362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8362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8362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8362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8362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8362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8362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8362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8362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8362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8362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8362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8362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8362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8362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8362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8362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8362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8362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9867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9867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9867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9867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9867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9867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9867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9867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9867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9867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9867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9867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9867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9867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9867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9867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9867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9867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9867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9867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9867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9867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9867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11372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11372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11372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11372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11372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11372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11372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11372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11372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11372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11372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11372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11372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11372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11372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11372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11372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11372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11372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11372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11372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11372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2" name="Google Shape;612;p3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613" name="Google Shape;613;p3"/>
            <p:cNvSpPr/>
            <p:nvPr/>
          </p:nvSpPr>
          <p:spPr>
            <a:xfrm>
              <a:off x="9867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9867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9867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9867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9867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9867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9867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9867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9867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9867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9867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9867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11372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11372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11372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11372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11372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11372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11372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11372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11372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11372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11372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11372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11372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12877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12877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12877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12877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12877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12877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12877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12877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12877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12877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12877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12877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12877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12877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12877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12877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12877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12877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12877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12877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14382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14382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14382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14382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14382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14382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14382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14382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14382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14382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14382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14382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14382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14382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14382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14382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14382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14382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14382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14382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14382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14382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14382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14382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14382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14382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14382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14382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14382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14382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14382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15887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15887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15887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15887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15887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15887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15887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15887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15887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15887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15887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15887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15887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15887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15887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15887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15887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15887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15887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17392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17392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17392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17392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17392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17392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17392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17392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17392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17392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17392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18897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188975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188975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18897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18897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20402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20402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20402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21907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23413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2642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"/>
            <p:cNvSpPr/>
            <p:nvPr/>
          </p:nvSpPr>
          <p:spPr>
            <a:xfrm>
              <a:off x="2642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"/>
            <p:cNvSpPr/>
            <p:nvPr/>
          </p:nvSpPr>
          <p:spPr>
            <a:xfrm>
              <a:off x="32443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2" name="Google Shape;732;p3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733" name="Google Shape;733;p3"/>
            <p:cNvSpPr/>
            <p:nvPr/>
          </p:nvSpPr>
          <p:spPr>
            <a:xfrm>
              <a:off x="15887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15887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15887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15887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15887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15887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17392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17392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17392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17392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17392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17392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17392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188975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188975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188975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188975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18897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188975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188975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188975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188975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18897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188975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188975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188975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188975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188975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188975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18897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188975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188975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20402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20402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20402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20402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20402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20402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20402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20402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20402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20402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20402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20402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20402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20402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20402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20402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20402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20402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20402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2190775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2190775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2190775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2190775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21907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21907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2190775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2190775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21907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2190775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21907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2190775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21907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21907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21907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2190775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21907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21907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2190775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21907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2190775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2190775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21907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21907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2190775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"/>
            <p:cNvSpPr/>
            <p:nvPr/>
          </p:nvSpPr>
          <p:spPr>
            <a:xfrm>
              <a:off x="23413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"/>
            <p:cNvSpPr/>
            <p:nvPr/>
          </p:nvSpPr>
          <p:spPr>
            <a:xfrm>
              <a:off x="23413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23413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"/>
            <p:cNvSpPr/>
            <p:nvPr/>
          </p:nvSpPr>
          <p:spPr>
            <a:xfrm>
              <a:off x="23413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"/>
            <p:cNvSpPr/>
            <p:nvPr/>
          </p:nvSpPr>
          <p:spPr>
            <a:xfrm>
              <a:off x="23413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"/>
            <p:cNvSpPr/>
            <p:nvPr/>
          </p:nvSpPr>
          <p:spPr>
            <a:xfrm>
              <a:off x="23413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"/>
            <p:cNvSpPr/>
            <p:nvPr/>
          </p:nvSpPr>
          <p:spPr>
            <a:xfrm>
              <a:off x="23413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"/>
            <p:cNvSpPr/>
            <p:nvPr/>
          </p:nvSpPr>
          <p:spPr>
            <a:xfrm>
              <a:off x="23413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"/>
            <p:cNvSpPr/>
            <p:nvPr/>
          </p:nvSpPr>
          <p:spPr>
            <a:xfrm>
              <a:off x="23413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"/>
            <p:cNvSpPr/>
            <p:nvPr/>
          </p:nvSpPr>
          <p:spPr>
            <a:xfrm>
              <a:off x="23413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"/>
            <p:cNvSpPr/>
            <p:nvPr/>
          </p:nvSpPr>
          <p:spPr>
            <a:xfrm>
              <a:off x="23413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"/>
            <p:cNvSpPr/>
            <p:nvPr/>
          </p:nvSpPr>
          <p:spPr>
            <a:xfrm>
              <a:off x="23413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"/>
            <p:cNvSpPr/>
            <p:nvPr/>
          </p:nvSpPr>
          <p:spPr>
            <a:xfrm>
              <a:off x="23413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"/>
            <p:cNvSpPr/>
            <p:nvPr/>
          </p:nvSpPr>
          <p:spPr>
            <a:xfrm>
              <a:off x="23413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"/>
            <p:cNvSpPr/>
            <p:nvPr/>
          </p:nvSpPr>
          <p:spPr>
            <a:xfrm>
              <a:off x="23413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"/>
            <p:cNvSpPr/>
            <p:nvPr/>
          </p:nvSpPr>
          <p:spPr>
            <a:xfrm>
              <a:off x="23413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"/>
            <p:cNvSpPr/>
            <p:nvPr/>
          </p:nvSpPr>
          <p:spPr>
            <a:xfrm>
              <a:off x="23413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"/>
            <p:cNvSpPr/>
            <p:nvPr/>
          </p:nvSpPr>
          <p:spPr>
            <a:xfrm>
              <a:off x="23413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"/>
            <p:cNvSpPr/>
            <p:nvPr/>
          </p:nvSpPr>
          <p:spPr>
            <a:xfrm>
              <a:off x="23413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"/>
            <p:cNvSpPr/>
            <p:nvPr/>
          </p:nvSpPr>
          <p:spPr>
            <a:xfrm>
              <a:off x="23413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"/>
            <p:cNvSpPr/>
            <p:nvPr/>
          </p:nvSpPr>
          <p:spPr>
            <a:xfrm>
              <a:off x="23413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"/>
            <p:cNvSpPr/>
            <p:nvPr/>
          </p:nvSpPr>
          <p:spPr>
            <a:xfrm>
              <a:off x="23413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"/>
            <p:cNvSpPr/>
            <p:nvPr/>
          </p:nvSpPr>
          <p:spPr>
            <a:xfrm>
              <a:off x="23413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"/>
            <p:cNvSpPr/>
            <p:nvPr/>
          </p:nvSpPr>
          <p:spPr>
            <a:xfrm>
              <a:off x="23413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"/>
            <p:cNvSpPr/>
            <p:nvPr/>
          </p:nvSpPr>
          <p:spPr>
            <a:xfrm>
              <a:off x="23413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"/>
            <p:cNvSpPr/>
            <p:nvPr/>
          </p:nvSpPr>
          <p:spPr>
            <a:xfrm>
              <a:off x="23413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"/>
            <p:cNvSpPr/>
            <p:nvPr/>
          </p:nvSpPr>
          <p:spPr>
            <a:xfrm>
              <a:off x="24918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"/>
            <p:cNvSpPr/>
            <p:nvPr/>
          </p:nvSpPr>
          <p:spPr>
            <a:xfrm>
              <a:off x="24918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"/>
            <p:cNvSpPr/>
            <p:nvPr/>
          </p:nvSpPr>
          <p:spPr>
            <a:xfrm>
              <a:off x="24918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"/>
            <p:cNvSpPr/>
            <p:nvPr/>
          </p:nvSpPr>
          <p:spPr>
            <a:xfrm>
              <a:off x="24918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"/>
            <p:cNvSpPr/>
            <p:nvPr/>
          </p:nvSpPr>
          <p:spPr>
            <a:xfrm>
              <a:off x="24918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"/>
            <p:cNvSpPr/>
            <p:nvPr/>
          </p:nvSpPr>
          <p:spPr>
            <a:xfrm>
              <a:off x="24918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"/>
            <p:cNvSpPr/>
            <p:nvPr/>
          </p:nvSpPr>
          <p:spPr>
            <a:xfrm>
              <a:off x="24918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"/>
            <p:cNvSpPr/>
            <p:nvPr/>
          </p:nvSpPr>
          <p:spPr>
            <a:xfrm>
              <a:off x="24918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"/>
            <p:cNvSpPr/>
            <p:nvPr/>
          </p:nvSpPr>
          <p:spPr>
            <a:xfrm>
              <a:off x="24918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"/>
            <p:cNvSpPr/>
            <p:nvPr/>
          </p:nvSpPr>
          <p:spPr>
            <a:xfrm>
              <a:off x="24918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"/>
            <p:cNvSpPr/>
            <p:nvPr/>
          </p:nvSpPr>
          <p:spPr>
            <a:xfrm>
              <a:off x="24918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"/>
            <p:cNvSpPr/>
            <p:nvPr/>
          </p:nvSpPr>
          <p:spPr>
            <a:xfrm>
              <a:off x="24918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"/>
            <p:cNvSpPr/>
            <p:nvPr/>
          </p:nvSpPr>
          <p:spPr>
            <a:xfrm>
              <a:off x="24918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"/>
            <p:cNvSpPr/>
            <p:nvPr/>
          </p:nvSpPr>
          <p:spPr>
            <a:xfrm>
              <a:off x="24918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"/>
            <p:cNvSpPr/>
            <p:nvPr/>
          </p:nvSpPr>
          <p:spPr>
            <a:xfrm>
              <a:off x="24918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"/>
            <p:cNvSpPr/>
            <p:nvPr/>
          </p:nvSpPr>
          <p:spPr>
            <a:xfrm>
              <a:off x="24918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"/>
            <p:cNvSpPr/>
            <p:nvPr/>
          </p:nvSpPr>
          <p:spPr>
            <a:xfrm>
              <a:off x="24918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"/>
            <p:cNvSpPr/>
            <p:nvPr/>
          </p:nvSpPr>
          <p:spPr>
            <a:xfrm>
              <a:off x="24918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"/>
            <p:cNvSpPr/>
            <p:nvPr/>
          </p:nvSpPr>
          <p:spPr>
            <a:xfrm>
              <a:off x="24918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"/>
            <p:cNvSpPr/>
            <p:nvPr/>
          </p:nvSpPr>
          <p:spPr>
            <a:xfrm>
              <a:off x="24918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"/>
            <p:cNvSpPr/>
            <p:nvPr/>
          </p:nvSpPr>
          <p:spPr>
            <a:xfrm>
              <a:off x="24918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"/>
            <p:cNvSpPr/>
            <p:nvPr/>
          </p:nvSpPr>
          <p:spPr>
            <a:xfrm>
              <a:off x="24918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"/>
            <p:cNvSpPr/>
            <p:nvPr/>
          </p:nvSpPr>
          <p:spPr>
            <a:xfrm>
              <a:off x="24918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"/>
            <p:cNvSpPr/>
            <p:nvPr/>
          </p:nvSpPr>
          <p:spPr>
            <a:xfrm>
              <a:off x="24918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"/>
            <p:cNvSpPr/>
            <p:nvPr/>
          </p:nvSpPr>
          <p:spPr>
            <a:xfrm>
              <a:off x="24918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"/>
            <p:cNvSpPr/>
            <p:nvPr/>
          </p:nvSpPr>
          <p:spPr>
            <a:xfrm>
              <a:off x="2642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"/>
            <p:cNvSpPr/>
            <p:nvPr/>
          </p:nvSpPr>
          <p:spPr>
            <a:xfrm>
              <a:off x="2642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"/>
            <p:cNvSpPr/>
            <p:nvPr/>
          </p:nvSpPr>
          <p:spPr>
            <a:xfrm>
              <a:off x="2642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"/>
            <p:cNvSpPr/>
            <p:nvPr/>
          </p:nvSpPr>
          <p:spPr>
            <a:xfrm>
              <a:off x="2642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"/>
            <p:cNvSpPr/>
            <p:nvPr/>
          </p:nvSpPr>
          <p:spPr>
            <a:xfrm>
              <a:off x="2642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"/>
            <p:cNvSpPr/>
            <p:nvPr/>
          </p:nvSpPr>
          <p:spPr>
            <a:xfrm>
              <a:off x="2642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"/>
            <p:cNvSpPr/>
            <p:nvPr/>
          </p:nvSpPr>
          <p:spPr>
            <a:xfrm>
              <a:off x="2642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"/>
            <p:cNvSpPr/>
            <p:nvPr/>
          </p:nvSpPr>
          <p:spPr>
            <a:xfrm>
              <a:off x="2642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"/>
            <p:cNvSpPr/>
            <p:nvPr/>
          </p:nvSpPr>
          <p:spPr>
            <a:xfrm>
              <a:off x="2642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"/>
            <p:cNvSpPr/>
            <p:nvPr/>
          </p:nvSpPr>
          <p:spPr>
            <a:xfrm>
              <a:off x="2642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"/>
            <p:cNvSpPr/>
            <p:nvPr/>
          </p:nvSpPr>
          <p:spPr>
            <a:xfrm>
              <a:off x="2642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"/>
            <p:cNvSpPr/>
            <p:nvPr/>
          </p:nvSpPr>
          <p:spPr>
            <a:xfrm>
              <a:off x="2642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"/>
            <p:cNvSpPr/>
            <p:nvPr/>
          </p:nvSpPr>
          <p:spPr>
            <a:xfrm>
              <a:off x="2642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"/>
            <p:cNvSpPr/>
            <p:nvPr/>
          </p:nvSpPr>
          <p:spPr>
            <a:xfrm>
              <a:off x="2642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"/>
            <p:cNvSpPr/>
            <p:nvPr/>
          </p:nvSpPr>
          <p:spPr>
            <a:xfrm>
              <a:off x="2642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"/>
            <p:cNvSpPr/>
            <p:nvPr/>
          </p:nvSpPr>
          <p:spPr>
            <a:xfrm>
              <a:off x="2642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"/>
            <p:cNvSpPr/>
            <p:nvPr/>
          </p:nvSpPr>
          <p:spPr>
            <a:xfrm>
              <a:off x="2642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"/>
            <p:cNvSpPr/>
            <p:nvPr/>
          </p:nvSpPr>
          <p:spPr>
            <a:xfrm>
              <a:off x="2642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"/>
            <p:cNvSpPr/>
            <p:nvPr/>
          </p:nvSpPr>
          <p:spPr>
            <a:xfrm>
              <a:off x="2642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"/>
            <p:cNvSpPr/>
            <p:nvPr/>
          </p:nvSpPr>
          <p:spPr>
            <a:xfrm>
              <a:off x="2642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"/>
            <p:cNvSpPr/>
            <p:nvPr/>
          </p:nvSpPr>
          <p:spPr>
            <a:xfrm>
              <a:off x="2792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"/>
            <p:cNvSpPr/>
            <p:nvPr/>
          </p:nvSpPr>
          <p:spPr>
            <a:xfrm>
              <a:off x="2792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"/>
            <p:cNvSpPr/>
            <p:nvPr/>
          </p:nvSpPr>
          <p:spPr>
            <a:xfrm>
              <a:off x="2792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"/>
            <p:cNvSpPr/>
            <p:nvPr/>
          </p:nvSpPr>
          <p:spPr>
            <a:xfrm>
              <a:off x="2792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"/>
            <p:cNvSpPr/>
            <p:nvPr/>
          </p:nvSpPr>
          <p:spPr>
            <a:xfrm>
              <a:off x="2792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"/>
            <p:cNvSpPr/>
            <p:nvPr/>
          </p:nvSpPr>
          <p:spPr>
            <a:xfrm>
              <a:off x="2792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"/>
            <p:cNvSpPr/>
            <p:nvPr/>
          </p:nvSpPr>
          <p:spPr>
            <a:xfrm>
              <a:off x="2792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"/>
            <p:cNvSpPr/>
            <p:nvPr/>
          </p:nvSpPr>
          <p:spPr>
            <a:xfrm>
              <a:off x="2792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"/>
            <p:cNvSpPr/>
            <p:nvPr/>
          </p:nvSpPr>
          <p:spPr>
            <a:xfrm>
              <a:off x="2792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"/>
            <p:cNvSpPr/>
            <p:nvPr/>
          </p:nvSpPr>
          <p:spPr>
            <a:xfrm>
              <a:off x="2792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"/>
            <p:cNvSpPr/>
            <p:nvPr/>
          </p:nvSpPr>
          <p:spPr>
            <a:xfrm>
              <a:off x="2792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"/>
            <p:cNvSpPr/>
            <p:nvPr/>
          </p:nvSpPr>
          <p:spPr>
            <a:xfrm>
              <a:off x="2792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"/>
            <p:cNvSpPr/>
            <p:nvPr/>
          </p:nvSpPr>
          <p:spPr>
            <a:xfrm>
              <a:off x="2792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"/>
            <p:cNvSpPr/>
            <p:nvPr/>
          </p:nvSpPr>
          <p:spPr>
            <a:xfrm>
              <a:off x="2792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"/>
            <p:cNvSpPr/>
            <p:nvPr/>
          </p:nvSpPr>
          <p:spPr>
            <a:xfrm>
              <a:off x="2792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"/>
            <p:cNvSpPr/>
            <p:nvPr/>
          </p:nvSpPr>
          <p:spPr>
            <a:xfrm>
              <a:off x="2792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"/>
            <p:cNvSpPr/>
            <p:nvPr/>
          </p:nvSpPr>
          <p:spPr>
            <a:xfrm>
              <a:off x="2792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"/>
            <p:cNvSpPr/>
            <p:nvPr/>
          </p:nvSpPr>
          <p:spPr>
            <a:xfrm>
              <a:off x="2792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"/>
            <p:cNvSpPr/>
            <p:nvPr/>
          </p:nvSpPr>
          <p:spPr>
            <a:xfrm>
              <a:off x="294332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"/>
            <p:cNvSpPr/>
            <p:nvPr/>
          </p:nvSpPr>
          <p:spPr>
            <a:xfrm>
              <a:off x="294332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"/>
            <p:cNvSpPr/>
            <p:nvPr/>
          </p:nvSpPr>
          <p:spPr>
            <a:xfrm>
              <a:off x="294332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"/>
            <p:cNvSpPr/>
            <p:nvPr/>
          </p:nvSpPr>
          <p:spPr>
            <a:xfrm>
              <a:off x="294332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"/>
            <p:cNvSpPr/>
            <p:nvPr/>
          </p:nvSpPr>
          <p:spPr>
            <a:xfrm>
              <a:off x="294332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"/>
            <p:cNvSpPr/>
            <p:nvPr/>
          </p:nvSpPr>
          <p:spPr>
            <a:xfrm>
              <a:off x="294332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"/>
            <p:cNvSpPr/>
            <p:nvPr/>
          </p:nvSpPr>
          <p:spPr>
            <a:xfrm>
              <a:off x="294332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"/>
            <p:cNvSpPr/>
            <p:nvPr/>
          </p:nvSpPr>
          <p:spPr>
            <a:xfrm>
              <a:off x="294332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"/>
            <p:cNvSpPr/>
            <p:nvPr/>
          </p:nvSpPr>
          <p:spPr>
            <a:xfrm>
              <a:off x="294332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"/>
            <p:cNvSpPr/>
            <p:nvPr/>
          </p:nvSpPr>
          <p:spPr>
            <a:xfrm>
              <a:off x="294332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"/>
            <p:cNvSpPr/>
            <p:nvPr/>
          </p:nvSpPr>
          <p:spPr>
            <a:xfrm>
              <a:off x="294332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"/>
            <p:cNvSpPr/>
            <p:nvPr/>
          </p:nvSpPr>
          <p:spPr>
            <a:xfrm>
              <a:off x="294332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"/>
            <p:cNvSpPr/>
            <p:nvPr/>
          </p:nvSpPr>
          <p:spPr>
            <a:xfrm>
              <a:off x="294332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"/>
            <p:cNvSpPr/>
            <p:nvPr/>
          </p:nvSpPr>
          <p:spPr>
            <a:xfrm>
              <a:off x="294332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"/>
            <p:cNvSpPr/>
            <p:nvPr/>
          </p:nvSpPr>
          <p:spPr>
            <a:xfrm>
              <a:off x="294332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"/>
            <p:cNvSpPr/>
            <p:nvPr/>
          </p:nvSpPr>
          <p:spPr>
            <a:xfrm>
              <a:off x="294332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"/>
            <p:cNvSpPr/>
            <p:nvPr/>
          </p:nvSpPr>
          <p:spPr>
            <a:xfrm>
              <a:off x="294332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"/>
            <p:cNvSpPr/>
            <p:nvPr/>
          </p:nvSpPr>
          <p:spPr>
            <a:xfrm>
              <a:off x="294332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"/>
            <p:cNvSpPr/>
            <p:nvPr/>
          </p:nvSpPr>
          <p:spPr>
            <a:xfrm>
              <a:off x="3093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"/>
            <p:cNvSpPr/>
            <p:nvPr/>
          </p:nvSpPr>
          <p:spPr>
            <a:xfrm>
              <a:off x="3093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"/>
            <p:cNvSpPr/>
            <p:nvPr/>
          </p:nvSpPr>
          <p:spPr>
            <a:xfrm>
              <a:off x="3093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"/>
            <p:cNvSpPr/>
            <p:nvPr/>
          </p:nvSpPr>
          <p:spPr>
            <a:xfrm>
              <a:off x="3093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"/>
            <p:cNvSpPr/>
            <p:nvPr/>
          </p:nvSpPr>
          <p:spPr>
            <a:xfrm>
              <a:off x="3093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"/>
            <p:cNvSpPr/>
            <p:nvPr/>
          </p:nvSpPr>
          <p:spPr>
            <a:xfrm>
              <a:off x="3093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"/>
            <p:cNvSpPr/>
            <p:nvPr/>
          </p:nvSpPr>
          <p:spPr>
            <a:xfrm>
              <a:off x="3093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"/>
            <p:cNvSpPr/>
            <p:nvPr/>
          </p:nvSpPr>
          <p:spPr>
            <a:xfrm>
              <a:off x="3093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"/>
            <p:cNvSpPr/>
            <p:nvPr/>
          </p:nvSpPr>
          <p:spPr>
            <a:xfrm>
              <a:off x="3093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"/>
            <p:cNvSpPr/>
            <p:nvPr/>
          </p:nvSpPr>
          <p:spPr>
            <a:xfrm>
              <a:off x="32443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"/>
            <p:cNvSpPr/>
            <p:nvPr/>
          </p:nvSpPr>
          <p:spPr>
            <a:xfrm>
              <a:off x="32443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"/>
            <p:cNvSpPr/>
            <p:nvPr/>
          </p:nvSpPr>
          <p:spPr>
            <a:xfrm>
              <a:off x="32443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"/>
            <p:cNvSpPr/>
            <p:nvPr/>
          </p:nvSpPr>
          <p:spPr>
            <a:xfrm>
              <a:off x="32443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"/>
            <p:cNvSpPr/>
            <p:nvPr/>
          </p:nvSpPr>
          <p:spPr>
            <a:xfrm>
              <a:off x="32443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"/>
            <p:cNvSpPr/>
            <p:nvPr/>
          </p:nvSpPr>
          <p:spPr>
            <a:xfrm>
              <a:off x="32443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"/>
            <p:cNvSpPr/>
            <p:nvPr/>
          </p:nvSpPr>
          <p:spPr>
            <a:xfrm>
              <a:off x="32443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"/>
            <p:cNvSpPr/>
            <p:nvPr/>
          </p:nvSpPr>
          <p:spPr>
            <a:xfrm>
              <a:off x="32443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"/>
            <p:cNvSpPr/>
            <p:nvPr/>
          </p:nvSpPr>
          <p:spPr>
            <a:xfrm>
              <a:off x="3394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"/>
            <p:cNvSpPr/>
            <p:nvPr/>
          </p:nvSpPr>
          <p:spPr>
            <a:xfrm>
              <a:off x="3394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"/>
            <p:cNvSpPr/>
            <p:nvPr/>
          </p:nvSpPr>
          <p:spPr>
            <a:xfrm>
              <a:off x="3394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"/>
            <p:cNvSpPr/>
            <p:nvPr/>
          </p:nvSpPr>
          <p:spPr>
            <a:xfrm>
              <a:off x="33948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"/>
            <p:cNvSpPr/>
            <p:nvPr/>
          </p:nvSpPr>
          <p:spPr>
            <a:xfrm>
              <a:off x="3394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"/>
            <p:cNvSpPr/>
            <p:nvPr/>
          </p:nvSpPr>
          <p:spPr>
            <a:xfrm>
              <a:off x="3394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"/>
            <p:cNvSpPr/>
            <p:nvPr/>
          </p:nvSpPr>
          <p:spPr>
            <a:xfrm>
              <a:off x="3545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"/>
            <p:cNvSpPr/>
            <p:nvPr/>
          </p:nvSpPr>
          <p:spPr>
            <a:xfrm>
              <a:off x="3545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"/>
            <p:cNvSpPr/>
            <p:nvPr/>
          </p:nvSpPr>
          <p:spPr>
            <a:xfrm>
              <a:off x="3545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2" name="Google Shape;942;p3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943" name="Google Shape;943;p3"/>
            <p:cNvSpPr/>
            <p:nvPr/>
          </p:nvSpPr>
          <p:spPr>
            <a:xfrm>
              <a:off x="12877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"/>
            <p:cNvSpPr/>
            <p:nvPr/>
          </p:nvSpPr>
          <p:spPr>
            <a:xfrm>
              <a:off x="12877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"/>
            <p:cNvSpPr/>
            <p:nvPr/>
          </p:nvSpPr>
          <p:spPr>
            <a:xfrm>
              <a:off x="12877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"/>
            <p:cNvSpPr/>
            <p:nvPr/>
          </p:nvSpPr>
          <p:spPr>
            <a:xfrm>
              <a:off x="12877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"/>
            <p:cNvSpPr/>
            <p:nvPr/>
          </p:nvSpPr>
          <p:spPr>
            <a:xfrm>
              <a:off x="12877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"/>
            <p:cNvSpPr/>
            <p:nvPr/>
          </p:nvSpPr>
          <p:spPr>
            <a:xfrm>
              <a:off x="12877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"/>
            <p:cNvSpPr/>
            <p:nvPr/>
          </p:nvSpPr>
          <p:spPr>
            <a:xfrm>
              <a:off x="12877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"/>
            <p:cNvSpPr/>
            <p:nvPr/>
          </p:nvSpPr>
          <p:spPr>
            <a:xfrm>
              <a:off x="12877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"/>
            <p:cNvSpPr/>
            <p:nvPr/>
          </p:nvSpPr>
          <p:spPr>
            <a:xfrm>
              <a:off x="12877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"/>
            <p:cNvSpPr/>
            <p:nvPr/>
          </p:nvSpPr>
          <p:spPr>
            <a:xfrm>
              <a:off x="12877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"/>
            <p:cNvSpPr/>
            <p:nvPr/>
          </p:nvSpPr>
          <p:spPr>
            <a:xfrm>
              <a:off x="12877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"/>
            <p:cNvSpPr/>
            <p:nvPr/>
          </p:nvSpPr>
          <p:spPr>
            <a:xfrm>
              <a:off x="12877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"/>
            <p:cNvSpPr/>
            <p:nvPr/>
          </p:nvSpPr>
          <p:spPr>
            <a:xfrm>
              <a:off x="12877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"/>
            <p:cNvSpPr/>
            <p:nvPr/>
          </p:nvSpPr>
          <p:spPr>
            <a:xfrm>
              <a:off x="12877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"/>
            <p:cNvSpPr/>
            <p:nvPr/>
          </p:nvSpPr>
          <p:spPr>
            <a:xfrm>
              <a:off x="12877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"/>
            <p:cNvSpPr/>
            <p:nvPr/>
          </p:nvSpPr>
          <p:spPr>
            <a:xfrm>
              <a:off x="14382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"/>
            <p:cNvSpPr/>
            <p:nvPr/>
          </p:nvSpPr>
          <p:spPr>
            <a:xfrm>
              <a:off x="14382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"/>
            <p:cNvSpPr/>
            <p:nvPr/>
          </p:nvSpPr>
          <p:spPr>
            <a:xfrm>
              <a:off x="14382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"/>
            <p:cNvSpPr/>
            <p:nvPr/>
          </p:nvSpPr>
          <p:spPr>
            <a:xfrm>
              <a:off x="14382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"/>
            <p:cNvSpPr/>
            <p:nvPr/>
          </p:nvSpPr>
          <p:spPr>
            <a:xfrm>
              <a:off x="15887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"/>
            <p:cNvSpPr/>
            <p:nvPr/>
          </p:nvSpPr>
          <p:spPr>
            <a:xfrm>
              <a:off x="15887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"/>
            <p:cNvSpPr/>
            <p:nvPr/>
          </p:nvSpPr>
          <p:spPr>
            <a:xfrm>
              <a:off x="15887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"/>
            <p:cNvSpPr/>
            <p:nvPr/>
          </p:nvSpPr>
          <p:spPr>
            <a:xfrm>
              <a:off x="15887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"/>
            <p:cNvSpPr/>
            <p:nvPr/>
          </p:nvSpPr>
          <p:spPr>
            <a:xfrm>
              <a:off x="15887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"/>
            <p:cNvSpPr/>
            <p:nvPr/>
          </p:nvSpPr>
          <p:spPr>
            <a:xfrm>
              <a:off x="15887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"/>
            <p:cNvSpPr/>
            <p:nvPr/>
          </p:nvSpPr>
          <p:spPr>
            <a:xfrm>
              <a:off x="15887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"/>
            <p:cNvSpPr/>
            <p:nvPr/>
          </p:nvSpPr>
          <p:spPr>
            <a:xfrm>
              <a:off x="15887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"/>
            <p:cNvSpPr/>
            <p:nvPr/>
          </p:nvSpPr>
          <p:spPr>
            <a:xfrm>
              <a:off x="15887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"/>
            <p:cNvSpPr/>
            <p:nvPr/>
          </p:nvSpPr>
          <p:spPr>
            <a:xfrm>
              <a:off x="15887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"/>
            <p:cNvSpPr/>
            <p:nvPr/>
          </p:nvSpPr>
          <p:spPr>
            <a:xfrm>
              <a:off x="17392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"/>
            <p:cNvSpPr/>
            <p:nvPr/>
          </p:nvSpPr>
          <p:spPr>
            <a:xfrm>
              <a:off x="17392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"/>
            <p:cNvSpPr/>
            <p:nvPr/>
          </p:nvSpPr>
          <p:spPr>
            <a:xfrm>
              <a:off x="17392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"/>
            <p:cNvSpPr/>
            <p:nvPr/>
          </p:nvSpPr>
          <p:spPr>
            <a:xfrm>
              <a:off x="17392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"/>
            <p:cNvSpPr/>
            <p:nvPr/>
          </p:nvSpPr>
          <p:spPr>
            <a:xfrm>
              <a:off x="17392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"/>
            <p:cNvSpPr/>
            <p:nvPr/>
          </p:nvSpPr>
          <p:spPr>
            <a:xfrm>
              <a:off x="17392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"/>
            <p:cNvSpPr/>
            <p:nvPr/>
          </p:nvSpPr>
          <p:spPr>
            <a:xfrm>
              <a:off x="17392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"/>
            <p:cNvSpPr/>
            <p:nvPr/>
          </p:nvSpPr>
          <p:spPr>
            <a:xfrm>
              <a:off x="17392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"/>
            <p:cNvSpPr/>
            <p:nvPr/>
          </p:nvSpPr>
          <p:spPr>
            <a:xfrm>
              <a:off x="17392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"/>
            <p:cNvSpPr/>
            <p:nvPr/>
          </p:nvSpPr>
          <p:spPr>
            <a:xfrm>
              <a:off x="17392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"/>
            <p:cNvSpPr/>
            <p:nvPr/>
          </p:nvSpPr>
          <p:spPr>
            <a:xfrm>
              <a:off x="17392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"/>
            <p:cNvSpPr/>
            <p:nvPr/>
          </p:nvSpPr>
          <p:spPr>
            <a:xfrm>
              <a:off x="17392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"/>
            <p:cNvSpPr/>
            <p:nvPr/>
          </p:nvSpPr>
          <p:spPr>
            <a:xfrm>
              <a:off x="17392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"/>
            <p:cNvSpPr/>
            <p:nvPr/>
          </p:nvSpPr>
          <p:spPr>
            <a:xfrm>
              <a:off x="17392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"/>
            <p:cNvSpPr/>
            <p:nvPr/>
          </p:nvSpPr>
          <p:spPr>
            <a:xfrm>
              <a:off x="17392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"/>
            <p:cNvSpPr/>
            <p:nvPr/>
          </p:nvSpPr>
          <p:spPr>
            <a:xfrm>
              <a:off x="17392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"/>
            <p:cNvSpPr/>
            <p:nvPr/>
          </p:nvSpPr>
          <p:spPr>
            <a:xfrm>
              <a:off x="17392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"/>
            <p:cNvSpPr/>
            <p:nvPr/>
          </p:nvSpPr>
          <p:spPr>
            <a:xfrm>
              <a:off x="188975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"/>
            <p:cNvSpPr/>
            <p:nvPr/>
          </p:nvSpPr>
          <p:spPr>
            <a:xfrm>
              <a:off x="188975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"/>
            <p:cNvSpPr/>
            <p:nvPr/>
          </p:nvSpPr>
          <p:spPr>
            <a:xfrm>
              <a:off x="18897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"/>
            <p:cNvSpPr/>
            <p:nvPr/>
          </p:nvSpPr>
          <p:spPr>
            <a:xfrm>
              <a:off x="188975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"/>
            <p:cNvSpPr/>
            <p:nvPr/>
          </p:nvSpPr>
          <p:spPr>
            <a:xfrm>
              <a:off x="18897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"/>
            <p:cNvSpPr/>
            <p:nvPr/>
          </p:nvSpPr>
          <p:spPr>
            <a:xfrm>
              <a:off x="188975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"/>
            <p:cNvSpPr/>
            <p:nvPr/>
          </p:nvSpPr>
          <p:spPr>
            <a:xfrm>
              <a:off x="188975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"/>
            <p:cNvSpPr/>
            <p:nvPr/>
          </p:nvSpPr>
          <p:spPr>
            <a:xfrm>
              <a:off x="188975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"/>
            <p:cNvSpPr/>
            <p:nvPr/>
          </p:nvSpPr>
          <p:spPr>
            <a:xfrm>
              <a:off x="18897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"/>
            <p:cNvSpPr/>
            <p:nvPr/>
          </p:nvSpPr>
          <p:spPr>
            <a:xfrm>
              <a:off x="188975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"/>
            <p:cNvSpPr/>
            <p:nvPr/>
          </p:nvSpPr>
          <p:spPr>
            <a:xfrm>
              <a:off x="188975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"/>
            <p:cNvSpPr/>
            <p:nvPr/>
          </p:nvSpPr>
          <p:spPr>
            <a:xfrm>
              <a:off x="20402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"/>
            <p:cNvSpPr/>
            <p:nvPr/>
          </p:nvSpPr>
          <p:spPr>
            <a:xfrm>
              <a:off x="20402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"/>
            <p:cNvSpPr/>
            <p:nvPr/>
          </p:nvSpPr>
          <p:spPr>
            <a:xfrm>
              <a:off x="20402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"/>
            <p:cNvSpPr/>
            <p:nvPr/>
          </p:nvSpPr>
          <p:spPr>
            <a:xfrm>
              <a:off x="20402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"/>
            <p:cNvSpPr/>
            <p:nvPr/>
          </p:nvSpPr>
          <p:spPr>
            <a:xfrm>
              <a:off x="20402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"/>
            <p:cNvSpPr/>
            <p:nvPr/>
          </p:nvSpPr>
          <p:spPr>
            <a:xfrm>
              <a:off x="20402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"/>
            <p:cNvSpPr/>
            <p:nvPr/>
          </p:nvSpPr>
          <p:spPr>
            <a:xfrm>
              <a:off x="20402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"/>
            <p:cNvSpPr/>
            <p:nvPr/>
          </p:nvSpPr>
          <p:spPr>
            <a:xfrm>
              <a:off x="20402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"/>
            <p:cNvSpPr/>
            <p:nvPr/>
          </p:nvSpPr>
          <p:spPr>
            <a:xfrm>
              <a:off x="20402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"/>
            <p:cNvSpPr/>
            <p:nvPr/>
          </p:nvSpPr>
          <p:spPr>
            <a:xfrm>
              <a:off x="20402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"/>
            <p:cNvSpPr/>
            <p:nvPr/>
          </p:nvSpPr>
          <p:spPr>
            <a:xfrm>
              <a:off x="20402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"/>
            <p:cNvSpPr/>
            <p:nvPr/>
          </p:nvSpPr>
          <p:spPr>
            <a:xfrm>
              <a:off x="20402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"/>
            <p:cNvSpPr/>
            <p:nvPr/>
          </p:nvSpPr>
          <p:spPr>
            <a:xfrm>
              <a:off x="20402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"/>
            <p:cNvSpPr/>
            <p:nvPr/>
          </p:nvSpPr>
          <p:spPr>
            <a:xfrm>
              <a:off x="21907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"/>
            <p:cNvSpPr/>
            <p:nvPr/>
          </p:nvSpPr>
          <p:spPr>
            <a:xfrm>
              <a:off x="21907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"/>
            <p:cNvSpPr/>
            <p:nvPr/>
          </p:nvSpPr>
          <p:spPr>
            <a:xfrm>
              <a:off x="21907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"/>
            <p:cNvSpPr/>
            <p:nvPr/>
          </p:nvSpPr>
          <p:spPr>
            <a:xfrm>
              <a:off x="21907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"/>
            <p:cNvSpPr/>
            <p:nvPr/>
          </p:nvSpPr>
          <p:spPr>
            <a:xfrm>
              <a:off x="21907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"/>
            <p:cNvSpPr/>
            <p:nvPr/>
          </p:nvSpPr>
          <p:spPr>
            <a:xfrm>
              <a:off x="2190775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"/>
            <p:cNvSpPr/>
            <p:nvPr/>
          </p:nvSpPr>
          <p:spPr>
            <a:xfrm>
              <a:off x="21907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"/>
            <p:cNvSpPr/>
            <p:nvPr/>
          </p:nvSpPr>
          <p:spPr>
            <a:xfrm>
              <a:off x="21907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"/>
            <p:cNvSpPr/>
            <p:nvPr/>
          </p:nvSpPr>
          <p:spPr>
            <a:xfrm>
              <a:off x="2190775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"/>
            <p:cNvSpPr/>
            <p:nvPr/>
          </p:nvSpPr>
          <p:spPr>
            <a:xfrm>
              <a:off x="23413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"/>
            <p:cNvSpPr/>
            <p:nvPr/>
          </p:nvSpPr>
          <p:spPr>
            <a:xfrm>
              <a:off x="23413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"/>
            <p:cNvSpPr/>
            <p:nvPr/>
          </p:nvSpPr>
          <p:spPr>
            <a:xfrm>
              <a:off x="23413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"/>
            <p:cNvSpPr/>
            <p:nvPr/>
          </p:nvSpPr>
          <p:spPr>
            <a:xfrm>
              <a:off x="23413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"/>
            <p:cNvSpPr/>
            <p:nvPr/>
          </p:nvSpPr>
          <p:spPr>
            <a:xfrm>
              <a:off x="23413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"/>
            <p:cNvSpPr/>
            <p:nvPr/>
          </p:nvSpPr>
          <p:spPr>
            <a:xfrm>
              <a:off x="23413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"/>
            <p:cNvSpPr/>
            <p:nvPr/>
          </p:nvSpPr>
          <p:spPr>
            <a:xfrm>
              <a:off x="23413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"/>
            <p:cNvSpPr/>
            <p:nvPr/>
          </p:nvSpPr>
          <p:spPr>
            <a:xfrm>
              <a:off x="23413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"/>
            <p:cNvSpPr/>
            <p:nvPr/>
          </p:nvSpPr>
          <p:spPr>
            <a:xfrm>
              <a:off x="24918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"/>
            <p:cNvSpPr/>
            <p:nvPr/>
          </p:nvSpPr>
          <p:spPr>
            <a:xfrm>
              <a:off x="24918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"/>
            <p:cNvSpPr/>
            <p:nvPr/>
          </p:nvSpPr>
          <p:spPr>
            <a:xfrm>
              <a:off x="24918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"/>
            <p:cNvSpPr/>
            <p:nvPr/>
          </p:nvSpPr>
          <p:spPr>
            <a:xfrm>
              <a:off x="24918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"/>
            <p:cNvSpPr/>
            <p:nvPr/>
          </p:nvSpPr>
          <p:spPr>
            <a:xfrm>
              <a:off x="24918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"/>
            <p:cNvSpPr/>
            <p:nvPr/>
          </p:nvSpPr>
          <p:spPr>
            <a:xfrm>
              <a:off x="2642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"/>
            <p:cNvSpPr/>
            <p:nvPr/>
          </p:nvSpPr>
          <p:spPr>
            <a:xfrm>
              <a:off x="2642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"/>
            <p:cNvSpPr/>
            <p:nvPr/>
          </p:nvSpPr>
          <p:spPr>
            <a:xfrm>
              <a:off x="2642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"/>
            <p:cNvSpPr/>
            <p:nvPr/>
          </p:nvSpPr>
          <p:spPr>
            <a:xfrm>
              <a:off x="2642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"/>
            <p:cNvSpPr/>
            <p:nvPr/>
          </p:nvSpPr>
          <p:spPr>
            <a:xfrm>
              <a:off x="2642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"/>
            <p:cNvSpPr/>
            <p:nvPr/>
          </p:nvSpPr>
          <p:spPr>
            <a:xfrm>
              <a:off x="2792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"/>
            <p:cNvSpPr/>
            <p:nvPr/>
          </p:nvSpPr>
          <p:spPr>
            <a:xfrm>
              <a:off x="294332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"/>
            <p:cNvSpPr/>
            <p:nvPr/>
          </p:nvSpPr>
          <p:spPr>
            <a:xfrm>
              <a:off x="294332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"/>
            <p:cNvSpPr/>
            <p:nvPr/>
          </p:nvSpPr>
          <p:spPr>
            <a:xfrm>
              <a:off x="3093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"/>
            <p:cNvSpPr/>
            <p:nvPr/>
          </p:nvSpPr>
          <p:spPr>
            <a:xfrm>
              <a:off x="3394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"/>
            <p:cNvSpPr/>
            <p:nvPr/>
          </p:nvSpPr>
          <p:spPr>
            <a:xfrm>
              <a:off x="3545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46" name="Google Shape;104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650" y="4477915"/>
            <a:ext cx="616224" cy="61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solidFill>
          <a:srgbClr val="0B87A1"/>
        </a:solidFill>
      </p:bgPr>
    </p:bg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Google Shape;104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p4"/>
          <p:cNvSpPr txBox="1"/>
          <p:nvPr>
            <p:ph idx="1" type="body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i="1" sz="3000">
                <a:solidFill>
                  <a:srgbClr val="FFFFFF"/>
                </a:solidFill>
              </a:defRPr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  <a:defRPr i="1" sz="3000">
                <a:solidFill>
                  <a:srgbClr val="FFFFFF"/>
                </a:solidFill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○"/>
              <a:defRPr i="1" sz="3000">
                <a:solidFill>
                  <a:srgbClr val="FFFFFF"/>
                </a:solidFill>
              </a:defRPr>
            </a:lvl8pPr>
            <a:lvl9pPr indent="-419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■"/>
              <a:defRPr i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50" name="Google Shape;1050;p4"/>
          <p:cNvSpPr txBox="1"/>
          <p:nvPr/>
        </p:nvSpPr>
        <p:spPr>
          <a:xfrm>
            <a:off x="659925" y="414075"/>
            <a:ext cx="7524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D3EBD5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2000">
              <a:solidFill>
                <a:srgbClr val="D3EBD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1051" name="Google Shape;1051;p4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052" name="Google Shape;1052;p4"/>
            <p:cNvSpPr/>
            <p:nvPr/>
          </p:nvSpPr>
          <p:spPr>
            <a:xfrm>
              <a:off x="8362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"/>
            <p:cNvSpPr/>
            <p:nvPr/>
          </p:nvSpPr>
          <p:spPr>
            <a:xfrm>
              <a:off x="8362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"/>
            <p:cNvSpPr/>
            <p:nvPr/>
          </p:nvSpPr>
          <p:spPr>
            <a:xfrm>
              <a:off x="8362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"/>
            <p:cNvSpPr/>
            <p:nvPr/>
          </p:nvSpPr>
          <p:spPr>
            <a:xfrm>
              <a:off x="8362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"/>
            <p:cNvSpPr/>
            <p:nvPr/>
          </p:nvSpPr>
          <p:spPr>
            <a:xfrm>
              <a:off x="8362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"/>
            <p:cNvSpPr/>
            <p:nvPr/>
          </p:nvSpPr>
          <p:spPr>
            <a:xfrm>
              <a:off x="8362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"/>
            <p:cNvSpPr/>
            <p:nvPr/>
          </p:nvSpPr>
          <p:spPr>
            <a:xfrm>
              <a:off x="8362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"/>
            <p:cNvSpPr/>
            <p:nvPr/>
          </p:nvSpPr>
          <p:spPr>
            <a:xfrm>
              <a:off x="8362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"/>
            <p:cNvSpPr/>
            <p:nvPr/>
          </p:nvSpPr>
          <p:spPr>
            <a:xfrm>
              <a:off x="8362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"/>
            <p:cNvSpPr/>
            <p:nvPr/>
          </p:nvSpPr>
          <p:spPr>
            <a:xfrm>
              <a:off x="8362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"/>
            <p:cNvSpPr/>
            <p:nvPr/>
          </p:nvSpPr>
          <p:spPr>
            <a:xfrm>
              <a:off x="8362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"/>
            <p:cNvSpPr/>
            <p:nvPr/>
          </p:nvSpPr>
          <p:spPr>
            <a:xfrm>
              <a:off x="8362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"/>
            <p:cNvSpPr/>
            <p:nvPr/>
          </p:nvSpPr>
          <p:spPr>
            <a:xfrm>
              <a:off x="8362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"/>
            <p:cNvSpPr/>
            <p:nvPr/>
          </p:nvSpPr>
          <p:spPr>
            <a:xfrm>
              <a:off x="8362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"/>
            <p:cNvSpPr/>
            <p:nvPr/>
          </p:nvSpPr>
          <p:spPr>
            <a:xfrm>
              <a:off x="8362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"/>
            <p:cNvSpPr/>
            <p:nvPr/>
          </p:nvSpPr>
          <p:spPr>
            <a:xfrm>
              <a:off x="8362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"/>
            <p:cNvSpPr/>
            <p:nvPr/>
          </p:nvSpPr>
          <p:spPr>
            <a:xfrm>
              <a:off x="8362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"/>
            <p:cNvSpPr/>
            <p:nvPr/>
          </p:nvSpPr>
          <p:spPr>
            <a:xfrm>
              <a:off x="8362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"/>
            <p:cNvSpPr/>
            <p:nvPr/>
          </p:nvSpPr>
          <p:spPr>
            <a:xfrm>
              <a:off x="8362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"/>
            <p:cNvSpPr/>
            <p:nvPr/>
          </p:nvSpPr>
          <p:spPr>
            <a:xfrm>
              <a:off x="8362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"/>
            <p:cNvSpPr/>
            <p:nvPr/>
          </p:nvSpPr>
          <p:spPr>
            <a:xfrm>
              <a:off x="8362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"/>
            <p:cNvSpPr/>
            <p:nvPr/>
          </p:nvSpPr>
          <p:spPr>
            <a:xfrm>
              <a:off x="8362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"/>
            <p:cNvSpPr/>
            <p:nvPr/>
          </p:nvSpPr>
          <p:spPr>
            <a:xfrm>
              <a:off x="8362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"/>
            <p:cNvSpPr/>
            <p:nvPr/>
          </p:nvSpPr>
          <p:spPr>
            <a:xfrm>
              <a:off x="8362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"/>
            <p:cNvSpPr/>
            <p:nvPr/>
          </p:nvSpPr>
          <p:spPr>
            <a:xfrm>
              <a:off x="8362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"/>
            <p:cNvSpPr/>
            <p:nvPr/>
          </p:nvSpPr>
          <p:spPr>
            <a:xfrm>
              <a:off x="8362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"/>
            <p:cNvSpPr/>
            <p:nvPr/>
          </p:nvSpPr>
          <p:spPr>
            <a:xfrm>
              <a:off x="8362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"/>
            <p:cNvSpPr/>
            <p:nvPr/>
          </p:nvSpPr>
          <p:spPr>
            <a:xfrm>
              <a:off x="8362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"/>
            <p:cNvSpPr/>
            <p:nvPr/>
          </p:nvSpPr>
          <p:spPr>
            <a:xfrm>
              <a:off x="8362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"/>
            <p:cNvSpPr/>
            <p:nvPr/>
          </p:nvSpPr>
          <p:spPr>
            <a:xfrm>
              <a:off x="8362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"/>
            <p:cNvSpPr/>
            <p:nvPr/>
          </p:nvSpPr>
          <p:spPr>
            <a:xfrm>
              <a:off x="8362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"/>
            <p:cNvSpPr/>
            <p:nvPr/>
          </p:nvSpPr>
          <p:spPr>
            <a:xfrm>
              <a:off x="8362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"/>
            <p:cNvSpPr/>
            <p:nvPr/>
          </p:nvSpPr>
          <p:spPr>
            <a:xfrm>
              <a:off x="8362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"/>
            <p:cNvSpPr/>
            <p:nvPr/>
          </p:nvSpPr>
          <p:spPr>
            <a:xfrm>
              <a:off x="8362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"/>
            <p:cNvSpPr/>
            <p:nvPr/>
          </p:nvSpPr>
          <p:spPr>
            <a:xfrm>
              <a:off x="8362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"/>
            <p:cNvSpPr/>
            <p:nvPr/>
          </p:nvSpPr>
          <p:spPr>
            <a:xfrm>
              <a:off x="9867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"/>
            <p:cNvSpPr/>
            <p:nvPr/>
          </p:nvSpPr>
          <p:spPr>
            <a:xfrm>
              <a:off x="9867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"/>
            <p:cNvSpPr/>
            <p:nvPr/>
          </p:nvSpPr>
          <p:spPr>
            <a:xfrm>
              <a:off x="9867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"/>
            <p:cNvSpPr/>
            <p:nvPr/>
          </p:nvSpPr>
          <p:spPr>
            <a:xfrm>
              <a:off x="9867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"/>
            <p:cNvSpPr/>
            <p:nvPr/>
          </p:nvSpPr>
          <p:spPr>
            <a:xfrm>
              <a:off x="9867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"/>
            <p:cNvSpPr/>
            <p:nvPr/>
          </p:nvSpPr>
          <p:spPr>
            <a:xfrm>
              <a:off x="9867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"/>
            <p:cNvSpPr/>
            <p:nvPr/>
          </p:nvSpPr>
          <p:spPr>
            <a:xfrm>
              <a:off x="9867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"/>
            <p:cNvSpPr/>
            <p:nvPr/>
          </p:nvSpPr>
          <p:spPr>
            <a:xfrm>
              <a:off x="9867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"/>
            <p:cNvSpPr/>
            <p:nvPr/>
          </p:nvSpPr>
          <p:spPr>
            <a:xfrm>
              <a:off x="9867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"/>
            <p:cNvSpPr/>
            <p:nvPr/>
          </p:nvSpPr>
          <p:spPr>
            <a:xfrm>
              <a:off x="9867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"/>
            <p:cNvSpPr/>
            <p:nvPr/>
          </p:nvSpPr>
          <p:spPr>
            <a:xfrm>
              <a:off x="9867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"/>
            <p:cNvSpPr/>
            <p:nvPr/>
          </p:nvSpPr>
          <p:spPr>
            <a:xfrm>
              <a:off x="9867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"/>
            <p:cNvSpPr/>
            <p:nvPr/>
          </p:nvSpPr>
          <p:spPr>
            <a:xfrm>
              <a:off x="9867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"/>
            <p:cNvSpPr/>
            <p:nvPr/>
          </p:nvSpPr>
          <p:spPr>
            <a:xfrm>
              <a:off x="9867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"/>
            <p:cNvSpPr/>
            <p:nvPr/>
          </p:nvSpPr>
          <p:spPr>
            <a:xfrm>
              <a:off x="9867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"/>
            <p:cNvSpPr/>
            <p:nvPr/>
          </p:nvSpPr>
          <p:spPr>
            <a:xfrm>
              <a:off x="9867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"/>
            <p:cNvSpPr/>
            <p:nvPr/>
          </p:nvSpPr>
          <p:spPr>
            <a:xfrm>
              <a:off x="9867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"/>
            <p:cNvSpPr/>
            <p:nvPr/>
          </p:nvSpPr>
          <p:spPr>
            <a:xfrm>
              <a:off x="9867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"/>
            <p:cNvSpPr/>
            <p:nvPr/>
          </p:nvSpPr>
          <p:spPr>
            <a:xfrm>
              <a:off x="9867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"/>
            <p:cNvSpPr/>
            <p:nvPr/>
          </p:nvSpPr>
          <p:spPr>
            <a:xfrm>
              <a:off x="9867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"/>
            <p:cNvSpPr/>
            <p:nvPr/>
          </p:nvSpPr>
          <p:spPr>
            <a:xfrm>
              <a:off x="9867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"/>
            <p:cNvSpPr/>
            <p:nvPr/>
          </p:nvSpPr>
          <p:spPr>
            <a:xfrm>
              <a:off x="9867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"/>
            <p:cNvSpPr/>
            <p:nvPr/>
          </p:nvSpPr>
          <p:spPr>
            <a:xfrm>
              <a:off x="9867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"/>
            <p:cNvSpPr/>
            <p:nvPr/>
          </p:nvSpPr>
          <p:spPr>
            <a:xfrm>
              <a:off x="11372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"/>
            <p:cNvSpPr/>
            <p:nvPr/>
          </p:nvSpPr>
          <p:spPr>
            <a:xfrm>
              <a:off x="11372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"/>
            <p:cNvSpPr/>
            <p:nvPr/>
          </p:nvSpPr>
          <p:spPr>
            <a:xfrm>
              <a:off x="11372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"/>
            <p:cNvSpPr/>
            <p:nvPr/>
          </p:nvSpPr>
          <p:spPr>
            <a:xfrm>
              <a:off x="11372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"/>
            <p:cNvSpPr/>
            <p:nvPr/>
          </p:nvSpPr>
          <p:spPr>
            <a:xfrm>
              <a:off x="11372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"/>
            <p:cNvSpPr/>
            <p:nvPr/>
          </p:nvSpPr>
          <p:spPr>
            <a:xfrm>
              <a:off x="11372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"/>
            <p:cNvSpPr/>
            <p:nvPr/>
          </p:nvSpPr>
          <p:spPr>
            <a:xfrm>
              <a:off x="11372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"/>
            <p:cNvSpPr/>
            <p:nvPr/>
          </p:nvSpPr>
          <p:spPr>
            <a:xfrm>
              <a:off x="11372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"/>
            <p:cNvSpPr/>
            <p:nvPr/>
          </p:nvSpPr>
          <p:spPr>
            <a:xfrm>
              <a:off x="11372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"/>
            <p:cNvSpPr/>
            <p:nvPr/>
          </p:nvSpPr>
          <p:spPr>
            <a:xfrm>
              <a:off x="11372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"/>
            <p:cNvSpPr/>
            <p:nvPr/>
          </p:nvSpPr>
          <p:spPr>
            <a:xfrm>
              <a:off x="11372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"/>
            <p:cNvSpPr/>
            <p:nvPr/>
          </p:nvSpPr>
          <p:spPr>
            <a:xfrm>
              <a:off x="11372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"/>
            <p:cNvSpPr/>
            <p:nvPr/>
          </p:nvSpPr>
          <p:spPr>
            <a:xfrm>
              <a:off x="11372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"/>
            <p:cNvSpPr/>
            <p:nvPr/>
          </p:nvSpPr>
          <p:spPr>
            <a:xfrm>
              <a:off x="11372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"/>
            <p:cNvSpPr/>
            <p:nvPr/>
          </p:nvSpPr>
          <p:spPr>
            <a:xfrm>
              <a:off x="11372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"/>
            <p:cNvSpPr/>
            <p:nvPr/>
          </p:nvSpPr>
          <p:spPr>
            <a:xfrm>
              <a:off x="11372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"/>
            <p:cNvSpPr/>
            <p:nvPr/>
          </p:nvSpPr>
          <p:spPr>
            <a:xfrm>
              <a:off x="11372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"/>
            <p:cNvSpPr/>
            <p:nvPr/>
          </p:nvSpPr>
          <p:spPr>
            <a:xfrm>
              <a:off x="11372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"/>
            <p:cNvSpPr/>
            <p:nvPr/>
          </p:nvSpPr>
          <p:spPr>
            <a:xfrm>
              <a:off x="11372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"/>
            <p:cNvSpPr/>
            <p:nvPr/>
          </p:nvSpPr>
          <p:spPr>
            <a:xfrm>
              <a:off x="11372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"/>
            <p:cNvSpPr/>
            <p:nvPr/>
          </p:nvSpPr>
          <p:spPr>
            <a:xfrm>
              <a:off x="11372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"/>
            <p:cNvSpPr/>
            <p:nvPr/>
          </p:nvSpPr>
          <p:spPr>
            <a:xfrm>
              <a:off x="11372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2" name="Google Shape;1132;p4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1133" name="Google Shape;1133;p4"/>
            <p:cNvSpPr/>
            <p:nvPr/>
          </p:nvSpPr>
          <p:spPr>
            <a:xfrm>
              <a:off x="9867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"/>
            <p:cNvSpPr/>
            <p:nvPr/>
          </p:nvSpPr>
          <p:spPr>
            <a:xfrm>
              <a:off x="9867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"/>
            <p:cNvSpPr/>
            <p:nvPr/>
          </p:nvSpPr>
          <p:spPr>
            <a:xfrm>
              <a:off x="9867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"/>
            <p:cNvSpPr/>
            <p:nvPr/>
          </p:nvSpPr>
          <p:spPr>
            <a:xfrm>
              <a:off x="9867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"/>
            <p:cNvSpPr/>
            <p:nvPr/>
          </p:nvSpPr>
          <p:spPr>
            <a:xfrm>
              <a:off x="9867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"/>
            <p:cNvSpPr/>
            <p:nvPr/>
          </p:nvSpPr>
          <p:spPr>
            <a:xfrm>
              <a:off x="9867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"/>
            <p:cNvSpPr/>
            <p:nvPr/>
          </p:nvSpPr>
          <p:spPr>
            <a:xfrm>
              <a:off x="9867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"/>
            <p:cNvSpPr/>
            <p:nvPr/>
          </p:nvSpPr>
          <p:spPr>
            <a:xfrm>
              <a:off x="9867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"/>
            <p:cNvSpPr/>
            <p:nvPr/>
          </p:nvSpPr>
          <p:spPr>
            <a:xfrm>
              <a:off x="9867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"/>
            <p:cNvSpPr/>
            <p:nvPr/>
          </p:nvSpPr>
          <p:spPr>
            <a:xfrm>
              <a:off x="9867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"/>
            <p:cNvSpPr/>
            <p:nvPr/>
          </p:nvSpPr>
          <p:spPr>
            <a:xfrm>
              <a:off x="9867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"/>
            <p:cNvSpPr/>
            <p:nvPr/>
          </p:nvSpPr>
          <p:spPr>
            <a:xfrm>
              <a:off x="9867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"/>
            <p:cNvSpPr/>
            <p:nvPr/>
          </p:nvSpPr>
          <p:spPr>
            <a:xfrm>
              <a:off x="11372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"/>
            <p:cNvSpPr/>
            <p:nvPr/>
          </p:nvSpPr>
          <p:spPr>
            <a:xfrm>
              <a:off x="11372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"/>
            <p:cNvSpPr/>
            <p:nvPr/>
          </p:nvSpPr>
          <p:spPr>
            <a:xfrm>
              <a:off x="11372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"/>
            <p:cNvSpPr/>
            <p:nvPr/>
          </p:nvSpPr>
          <p:spPr>
            <a:xfrm>
              <a:off x="11372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"/>
            <p:cNvSpPr/>
            <p:nvPr/>
          </p:nvSpPr>
          <p:spPr>
            <a:xfrm>
              <a:off x="11372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"/>
            <p:cNvSpPr/>
            <p:nvPr/>
          </p:nvSpPr>
          <p:spPr>
            <a:xfrm>
              <a:off x="11372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"/>
            <p:cNvSpPr/>
            <p:nvPr/>
          </p:nvSpPr>
          <p:spPr>
            <a:xfrm>
              <a:off x="11372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"/>
            <p:cNvSpPr/>
            <p:nvPr/>
          </p:nvSpPr>
          <p:spPr>
            <a:xfrm>
              <a:off x="11372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"/>
            <p:cNvSpPr/>
            <p:nvPr/>
          </p:nvSpPr>
          <p:spPr>
            <a:xfrm>
              <a:off x="11372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"/>
            <p:cNvSpPr/>
            <p:nvPr/>
          </p:nvSpPr>
          <p:spPr>
            <a:xfrm>
              <a:off x="11372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"/>
            <p:cNvSpPr/>
            <p:nvPr/>
          </p:nvSpPr>
          <p:spPr>
            <a:xfrm>
              <a:off x="11372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"/>
            <p:cNvSpPr/>
            <p:nvPr/>
          </p:nvSpPr>
          <p:spPr>
            <a:xfrm>
              <a:off x="11372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"/>
            <p:cNvSpPr/>
            <p:nvPr/>
          </p:nvSpPr>
          <p:spPr>
            <a:xfrm>
              <a:off x="11372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"/>
            <p:cNvSpPr/>
            <p:nvPr/>
          </p:nvSpPr>
          <p:spPr>
            <a:xfrm>
              <a:off x="12877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"/>
            <p:cNvSpPr/>
            <p:nvPr/>
          </p:nvSpPr>
          <p:spPr>
            <a:xfrm>
              <a:off x="12877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"/>
            <p:cNvSpPr/>
            <p:nvPr/>
          </p:nvSpPr>
          <p:spPr>
            <a:xfrm>
              <a:off x="12877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"/>
            <p:cNvSpPr/>
            <p:nvPr/>
          </p:nvSpPr>
          <p:spPr>
            <a:xfrm>
              <a:off x="12877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"/>
            <p:cNvSpPr/>
            <p:nvPr/>
          </p:nvSpPr>
          <p:spPr>
            <a:xfrm>
              <a:off x="12877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"/>
            <p:cNvSpPr/>
            <p:nvPr/>
          </p:nvSpPr>
          <p:spPr>
            <a:xfrm>
              <a:off x="12877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"/>
            <p:cNvSpPr/>
            <p:nvPr/>
          </p:nvSpPr>
          <p:spPr>
            <a:xfrm>
              <a:off x="12877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"/>
            <p:cNvSpPr/>
            <p:nvPr/>
          </p:nvSpPr>
          <p:spPr>
            <a:xfrm>
              <a:off x="12877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"/>
            <p:cNvSpPr/>
            <p:nvPr/>
          </p:nvSpPr>
          <p:spPr>
            <a:xfrm>
              <a:off x="12877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"/>
            <p:cNvSpPr/>
            <p:nvPr/>
          </p:nvSpPr>
          <p:spPr>
            <a:xfrm>
              <a:off x="12877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"/>
            <p:cNvSpPr/>
            <p:nvPr/>
          </p:nvSpPr>
          <p:spPr>
            <a:xfrm>
              <a:off x="12877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"/>
            <p:cNvSpPr/>
            <p:nvPr/>
          </p:nvSpPr>
          <p:spPr>
            <a:xfrm>
              <a:off x="12877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"/>
            <p:cNvSpPr/>
            <p:nvPr/>
          </p:nvSpPr>
          <p:spPr>
            <a:xfrm>
              <a:off x="12877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"/>
            <p:cNvSpPr/>
            <p:nvPr/>
          </p:nvSpPr>
          <p:spPr>
            <a:xfrm>
              <a:off x="12877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"/>
            <p:cNvSpPr/>
            <p:nvPr/>
          </p:nvSpPr>
          <p:spPr>
            <a:xfrm>
              <a:off x="12877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"/>
            <p:cNvSpPr/>
            <p:nvPr/>
          </p:nvSpPr>
          <p:spPr>
            <a:xfrm>
              <a:off x="12877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"/>
            <p:cNvSpPr/>
            <p:nvPr/>
          </p:nvSpPr>
          <p:spPr>
            <a:xfrm>
              <a:off x="12877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"/>
            <p:cNvSpPr/>
            <p:nvPr/>
          </p:nvSpPr>
          <p:spPr>
            <a:xfrm>
              <a:off x="12877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"/>
            <p:cNvSpPr/>
            <p:nvPr/>
          </p:nvSpPr>
          <p:spPr>
            <a:xfrm>
              <a:off x="12877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"/>
            <p:cNvSpPr/>
            <p:nvPr/>
          </p:nvSpPr>
          <p:spPr>
            <a:xfrm>
              <a:off x="12877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"/>
            <p:cNvSpPr/>
            <p:nvPr/>
          </p:nvSpPr>
          <p:spPr>
            <a:xfrm>
              <a:off x="14382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"/>
            <p:cNvSpPr/>
            <p:nvPr/>
          </p:nvSpPr>
          <p:spPr>
            <a:xfrm>
              <a:off x="14382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"/>
            <p:cNvSpPr/>
            <p:nvPr/>
          </p:nvSpPr>
          <p:spPr>
            <a:xfrm>
              <a:off x="14382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"/>
            <p:cNvSpPr/>
            <p:nvPr/>
          </p:nvSpPr>
          <p:spPr>
            <a:xfrm>
              <a:off x="14382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"/>
            <p:cNvSpPr/>
            <p:nvPr/>
          </p:nvSpPr>
          <p:spPr>
            <a:xfrm>
              <a:off x="14382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"/>
            <p:cNvSpPr/>
            <p:nvPr/>
          </p:nvSpPr>
          <p:spPr>
            <a:xfrm>
              <a:off x="14382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"/>
            <p:cNvSpPr/>
            <p:nvPr/>
          </p:nvSpPr>
          <p:spPr>
            <a:xfrm>
              <a:off x="14382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"/>
            <p:cNvSpPr/>
            <p:nvPr/>
          </p:nvSpPr>
          <p:spPr>
            <a:xfrm>
              <a:off x="14382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"/>
            <p:cNvSpPr/>
            <p:nvPr/>
          </p:nvSpPr>
          <p:spPr>
            <a:xfrm>
              <a:off x="14382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"/>
            <p:cNvSpPr/>
            <p:nvPr/>
          </p:nvSpPr>
          <p:spPr>
            <a:xfrm>
              <a:off x="14382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"/>
            <p:cNvSpPr/>
            <p:nvPr/>
          </p:nvSpPr>
          <p:spPr>
            <a:xfrm>
              <a:off x="14382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"/>
            <p:cNvSpPr/>
            <p:nvPr/>
          </p:nvSpPr>
          <p:spPr>
            <a:xfrm>
              <a:off x="14382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"/>
            <p:cNvSpPr/>
            <p:nvPr/>
          </p:nvSpPr>
          <p:spPr>
            <a:xfrm>
              <a:off x="14382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"/>
            <p:cNvSpPr/>
            <p:nvPr/>
          </p:nvSpPr>
          <p:spPr>
            <a:xfrm>
              <a:off x="14382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"/>
            <p:cNvSpPr/>
            <p:nvPr/>
          </p:nvSpPr>
          <p:spPr>
            <a:xfrm>
              <a:off x="14382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"/>
            <p:cNvSpPr/>
            <p:nvPr/>
          </p:nvSpPr>
          <p:spPr>
            <a:xfrm>
              <a:off x="14382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"/>
            <p:cNvSpPr/>
            <p:nvPr/>
          </p:nvSpPr>
          <p:spPr>
            <a:xfrm>
              <a:off x="14382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"/>
            <p:cNvSpPr/>
            <p:nvPr/>
          </p:nvSpPr>
          <p:spPr>
            <a:xfrm>
              <a:off x="14382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"/>
            <p:cNvSpPr/>
            <p:nvPr/>
          </p:nvSpPr>
          <p:spPr>
            <a:xfrm>
              <a:off x="14382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"/>
            <p:cNvSpPr/>
            <p:nvPr/>
          </p:nvSpPr>
          <p:spPr>
            <a:xfrm>
              <a:off x="14382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"/>
            <p:cNvSpPr/>
            <p:nvPr/>
          </p:nvSpPr>
          <p:spPr>
            <a:xfrm>
              <a:off x="14382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"/>
            <p:cNvSpPr/>
            <p:nvPr/>
          </p:nvSpPr>
          <p:spPr>
            <a:xfrm>
              <a:off x="14382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"/>
            <p:cNvSpPr/>
            <p:nvPr/>
          </p:nvSpPr>
          <p:spPr>
            <a:xfrm>
              <a:off x="14382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"/>
            <p:cNvSpPr/>
            <p:nvPr/>
          </p:nvSpPr>
          <p:spPr>
            <a:xfrm>
              <a:off x="14382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"/>
            <p:cNvSpPr/>
            <p:nvPr/>
          </p:nvSpPr>
          <p:spPr>
            <a:xfrm>
              <a:off x="14382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"/>
            <p:cNvSpPr/>
            <p:nvPr/>
          </p:nvSpPr>
          <p:spPr>
            <a:xfrm>
              <a:off x="14382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"/>
            <p:cNvSpPr/>
            <p:nvPr/>
          </p:nvSpPr>
          <p:spPr>
            <a:xfrm>
              <a:off x="14382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"/>
            <p:cNvSpPr/>
            <p:nvPr/>
          </p:nvSpPr>
          <p:spPr>
            <a:xfrm>
              <a:off x="14382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"/>
            <p:cNvSpPr/>
            <p:nvPr/>
          </p:nvSpPr>
          <p:spPr>
            <a:xfrm>
              <a:off x="14382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"/>
            <p:cNvSpPr/>
            <p:nvPr/>
          </p:nvSpPr>
          <p:spPr>
            <a:xfrm>
              <a:off x="14382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"/>
            <p:cNvSpPr/>
            <p:nvPr/>
          </p:nvSpPr>
          <p:spPr>
            <a:xfrm>
              <a:off x="14382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"/>
            <p:cNvSpPr/>
            <p:nvPr/>
          </p:nvSpPr>
          <p:spPr>
            <a:xfrm>
              <a:off x="15887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"/>
            <p:cNvSpPr/>
            <p:nvPr/>
          </p:nvSpPr>
          <p:spPr>
            <a:xfrm>
              <a:off x="15887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"/>
            <p:cNvSpPr/>
            <p:nvPr/>
          </p:nvSpPr>
          <p:spPr>
            <a:xfrm>
              <a:off x="15887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"/>
            <p:cNvSpPr/>
            <p:nvPr/>
          </p:nvSpPr>
          <p:spPr>
            <a:xfrm>
              <a:off x="15887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"/>
            <p:cNvSpPr/>
            <p:nvPr/>
          </p:nvSpPr>
          <p:spPr>
            <a:xfrm>
              <a:off x="15887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"/>
            <p:cNvSpPr/>
            <p:nvPr/>
          </p:nvSpPr>
          <p:spPr>
            <a:xfrm>
              <a:off x="15887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"/>
            <p:cNvSpPr/>
            <p:nvPr/>
          </p:nvSpPr>
          <p:spPr>
            <a:xfrm>
              <a:off x="15887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"/>
            <p:cNvSpPr/>
            <p:nvPr/>
          </p:nvSpPr>
          <p:spPr>
            <a:xfrm>
              <a:off x="15887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"/>
            <p:cNvSpPr/>
            <p:nvPr/>
          </p:nvSpPr>
          <p:spPr>
            <a:xfrm>
              <a:off x="15887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"/>
            <p:cNvSpPr/>
            <p:nvPr/>
          </p:nvSpPr>
          <p:spPr>
            <a:xfrm>
              <a:off x="15887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"/>
            <p:cNvSpPr/>
            <p:nvPr/>
          </p:nvSpPr>
          <p:spPr>
            <a:xfrm>
              <a:off x="15887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"/>
            <p:cNvSpPr/>
            <p:nvPr/>
          </p:nvSpPr>
          <p:spPr>
            <a:xfrm>
              <a:off x="15887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"/>
            <p:cNvSpPr/>
            <p:nvPr/>
          </p:nvSpPr>
          <p:spPr>
            <a:xfrm>
              <a:off x="15887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"/>
            <p:cNvSpPr/>
            <p:nvPr/>
          </p:nvSpPr>
          <p:spPr>
            <a:xfrm>
              <a:off x="15887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"/>
            <p:cNvSpPr/>
            <p:nvPr/>
          </p:nvSpPr>
          <p:spPr>
            <a:xfrm>
              <a:off x="15887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"/>
            <p:cNvSpPr/>
            <p:nvPr/>
          </p:nvSpPr>
          <p:spPr>
            <a:xfrm>
              <a:off x="15887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"/>
            <p:cNvSpPr/>
            <p:nvPr/>
          </p:nvSpPr>
          <p:spPr>
            <a:xfrm>
              <a:off x="15887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"/>
            <p:cNvSpPr/>
            <p:nvPr/>
          </p:nvSpPr>
          <p:spPr>
            <a:xfrm>
              <a:off x="15887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4"/>
            <p:cNvSpPr/>
            <p:nvPr/>
          </p:nvSpPr>
          <p:spPr>
            <a:xfrm>
              <a:off x="15887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"/>
            <p:cNvSpPr/>
            <p:nvPr/>
          </p:nvSpPr>
          <p:spPr>
            <a:xfrm>
              <a:off x="17392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"/>
            <p:cNvSpPr/>
            <p:nvPr/>
          </p:nvSpPr>
          <p:spPr>
            <a:xfrm>
              <a:off x="17392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"/>
            <p:cNvSpPr/>
            <p:nvPr/>
          </p:nvSpPr>
          <p:spPr>
            <a:xfrm>
              <a:off x="17392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"/>
            <p:cNvSpPr/>
            <p:nvPr/>
          </p:nvSpPr>
          <p:spPr>
            <a:xfrm>
              <a:off x="17392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"/>
            <p:cNvSpPr/>
            <p:nvPr/>
          </p:nvSpPr>
          <p:spPr>
            <a:xfrm>
              <a:off x="17392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"/>
            <p:cNvSpPr/>
            <p:nvPr/>
          </p:nvSpPr>
          <p:spPr>
            <a:xfrm>
              <a:off x="17392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"/>
            <p:cNvSpPr/>
            <p:nvPr/>
          </p:nvSpPr>
          <p:spPr>
            <a:xfrm>
              <a:off x="17392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"/>
            <p:cNvSpPr/>
            <p:nvPr/>
          </p:nvSpPr>
          <p:spPr>
            <a:xfrm>
              <a:off x="17392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"/>
            <p:cNvSpPr/>
            <p:nvPr/>
          </p:nvSpPr>
          <p:spPr>
            <a:xfrm>
              <a:off x="17392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"/>
            <p:cNvSpPr/>
            <p:nvPr/>
          </p:nvSpPr>
          <p:spPr>
            <a:xfrm>
              <a:off x="17392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"/>
            <p:cNvSpPr/>
            <p:nvPr/>
          </p:nvSpPr>
          <p:spPr>
            <a:xfrm>
              <a:off x="17392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"/>
            <p:cNvSpPr/>
            <p:nvPr/>
          </p:nvSpPr>
          <p:spPr>
            <a:xfrm>
              <a:off x="18897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"/>
            <p:cNvSpPr/>
            <p:nvPr/>
          </p:nvSpPr>
          <p:spPr>
            <a:xfrm>
              <a:off x="188975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"/>
            <p:cNvSpPr/>
            <p:nvPr/>
          </p:nvSpPr>
          <p:spPr>
            <a:xfrm>
              <a:off x="188975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"/>
            <p:cNvSpPr/>
            <p:nvPr/>
          </p:nvSpPr>
          <p:spPr>
            <a:xfrm>
              <a:off x="18897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"/>
            <p:cNvSpPr/>
            <p:nvPr/>
          </p:nvSpPr>
          <p:spPr>
            <a:xfrm>
              <a:off x="18897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"/>
            <p:cNvSpPr/>
            <p:nvPr/>
          </p:nvSpPr>
          <p:spPr>
            <a:xfrm>
              <a:off x="20402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"/>
            <p:cNvSpPr/>
            <p:nvPr/>
          </p:nvSpPr>
          <p:spPr>
            <a:xfrm>
              <a:off x="20402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"/>
            <p:cNvSpPr/>
            <p:nvPr/>
          </p:nvSpPr>
          <p:spPr>
            <a:xfrm>
              <a:off x="20402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"/>
            <p:cNvSpPr/>
            <p:nvPr/>
          </p:nvSpPr>
          <p:spPr>
            <a:xfrm>
              <a:off x="21907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"/>
            <p:cNvSpPr/>
            <p:nvPr/>
          </p:nvSpPr>
          <p:spPr>
            <a:xfrm>
              <a:off x="23413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4"/>
            <p:cNvSpPr/>
            <p:nvPr/>
          </p:nvSpPr>
          <p:spPr>
            <a:xfrm>
              <a:off x="2642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"/>
            <p:cNvSpPr/>
            <p:nvPr/>
          </p:nvSpPr>
          <p:spPr>
            <a:xfrm>
              <a:off x="2642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"/>
            <p:cNvSpPr/>
            <p:nvPr/>
          </p:nvSpPr>
          <p:spPr>
            <a:xfrm>
              <a:off x="32443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2" name="Google Shape;1252;p4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1253" name="Google Shape;1253;p4"/>
            <p:cNvSpPr/>
            <p:nvPr/>
          </p:nvSpPr>
          <p:spPr>
            <a:xfrm>
              <a:off x="15887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"/>
            <p:cNvSpPr/>
            <p:nvPr/>
          </p:nvSpPr>
          <p:spPr>
            <a:xfrm>
              <a:off x="15887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4"/>
            <p:cNvSpPr/>
            <p:nvPr/>
          </p:nvSpPr>
          <p:spPr>
            <a:xfrm>
              <a:off x="15887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"/>
            <p:cNvSpPr/>
            <p:nvPr/>
          </p:nvSpPr>
          <p:spPr>
            <a:xfrm>
              <a:off x="15887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"/>
            <p:cNvSpPr/>
            <p:nvPr/>
          </p:nvSpPr>
          <p:spPr>
            <a:xfrm>
              <a:off x="15887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"/>
            <p:cNvSpPr/>
            <p:nvPr/>
          </p:nvSpPr>
          <p:spPr>
            <a:xfrm>
              <a:off x="15887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"/>
            <p:cNvSpPr/>
            <p:nvPr/>
          </p:nvSpPr>
          <p:spPr>
            <a:xfrm>
              <a:off x="17392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4"/>
            <p:cNvSpPr/>
            <p:nvPr/>
          </p:nvSpPr>
          <p:spPr>
            <a:xfrm>
              <a:off x="17392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"/>
            <p:cNvSpPr/>
            <p:nvPr/>
          </p:nvSpPr>
          <p:spPr>
            <a:xfrm>
              <a:off x="17392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"/>
            <p:cNvSpPr/>
            <p:nvPr/>
          </p:nvSpPr>
          <p:spPr>
            <a:xfrm>
              <a:off x="17392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"/>
            <p:cNvSpPr/>
            <p:nvPr/>
          </p:nvSpPr>
          <p:spPr>
            <a:xfrm>
              <a:off x="17392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"/>
            <p:cNvSpPr/>
            <p:nvPr/>
          </p:nvSpPr>
          <p:spPr>
            <a:xfrm>
              <a:off x="17392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"/>
            <p:cNvSpPr/>
            <p:nvPr/>
          </p:nvSpPr>
          <p:spPr>
            <a:xfrm>
              <a:off x="17392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"/>
            <p:cNvSpPr/>
            <p:nvPr/>
          </p:nvSpPr>
          <p:spPr>
            <a:xfrm>
              <a:off x="188975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"/>
            <p:cNvSpPr/>
            <p:nvPr/>
          </p:nvSpPr>
          <p:spPr>
            <a:xfrm>
              <a:off x="188975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"/>
            <p:cNvSpPr/>
            <p:nvPr/>
          </p:nvSpPr>
          <p:spPr>
            <a:xfrm>
              <a:off x="188975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"/>
            <p:cNvSpPr/>
            <p:nvPr/>
          </p:nvSpPr>
          <p:spPr>
            <a:xfrm>
              <a:off x="188975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"/>
            <p:cNvSpPr/>
            <p:nvPr/>
          </p:nvSpPr>
          <p:spPr>
            <a:xfrm>
              <a:off x="18897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"/>
            <p:cNvSpPr/>
            <p:nvPr/>
          </p:nvSpPr>
          <p:spPr>
            <a:xfrm>
              <a:off x="188975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"/>
            <p:cNvSpPr/>
            <p:nvPr/>
          </p:nvSpPr>
          <p:spPr>
            <a:xfrm>
              <a:off x="188975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"/>
            <p:cNvSpPr/>
            <p:nvPr/>
          </p:nvSpPr>
          <p:spPr>
            <a:xfrm>
              <a:off x="188975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"/>
            <p:cNvSpPr/>
            <p:nvPr/>
          </p:nvSpPr>
          <p:spPr>
            <a:xfrm>
              <a:off x="188975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"/>
            <p:cNvSpPr/>
            <p:nvPr/>
          </p:nvSpPr>
          <p:spPr>
            <a:xfrm>
              <a:off x="18897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4"/>
            <p:cNvSpPr/>
            <p:nvPr/>
          </p:nvSpPr>
          <p:spPr>
            <a:xfrm>
              <a:off x="188975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4"/>
            <p:cNvSpPr/>
            <p:nvPr/>
          </p:nvSpPr>
          <p:spPr>
            <a:xfrm>
              <a:off x="188975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"/>
            <p:cNvSpPr/>
            <p:nvPr/>
          </p:nvSpPr>
          <p:spPr>
            <a:xfrm>
              <a:off x="188975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4"/>
            <p:cNvSpPr/>
            <p:nvPr/>
          </p:nvSpPr>
          <p:spPr>
            <a:xfrm>
              <a:off x="188975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4"/>
            <p:cNvSpPr/>
            <p:nvPr/>
          </p:nvSpPr>
          <p:spPr>
            <a:xfrm>
              <a:off x="188975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"/>
            <p:cNvSpPr/>
            <p:nvPr/>
          </p:nvSpPr>
          <p:spPr>
            <a:xfrm>
              <a:off x="188975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"/>
            <p:cNvSpPr/>
            <p:nvPr/>
          </p:nvSpPr>
          <p:spPr>
            <a:xfrm>
              <a:off x="18897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"/>
            <p:cNvSpPr/>
            <p:nvPr/>
          </p:nvSpPr>
          <p:spPr>
            <a:xfrm>
              <a:off x="188975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"/>
            <p:cNvSpPr/>
            <p:nvPr/>
          </p:nvSpPr>
          <p:spPr>
            <a:xfrm>
              <a:off x="188975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"/>
            <p:cNvSpPr/>
            <p:nvPr/>
          </p:nvSpPr>
          <p:spPr>
            <a:xfrm>
              <a:off x="20402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"/>
            <p:cNvSpPr/>
            <p:nvPr/>
          </p:nvSpPr>
          <p:spPr>
            <a:xfrm>
              <a:off x="20402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"/>
            <p:cNvSpPr/>
            <p:nvPr/>
          </p:nvSpPr>
          <p:spPr>
            <a:xfrm>
              <a:off x="20402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"/>
            <p:cNvSpPr/>
            <p:nvPr/>
          </p:nvSpPr>
          <p:spPr>
            <a:xfrm>
              <a:off x="20402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4"/>
            <p:cNvSpPr/>
            <p:nvPr/>
          </p:nvSpPr>
          <p:spPr>
            <a:xfrm>
              <a:off x="20402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4"/>
            <p:cNvSpPr/>
            <p:nvPr/>
          </p:nvSpPr>
          <p:spPr>
            <a:xfrm>
              <a:off x="20402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"/>
            <p:cNvSpPr/>
            <p:nvPr/>
          </p:nvSpPr>
          <p:spPr>
            <a:xfrm>
              <a:off x="20402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"/>
            <p:cNvSpPr/>
            <p:nvPr/>
          </p:nvSpPr>
          <p:spPr>
            <a:xfrm>
              <a:off x="20402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4"/>
            <p:cNvSpPr/>
            <p:nvPr/>
          </p:nvSpPr>
          <p:spPr>
            <a:xfrm>
              <a:off x="20402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4"/>
            <p:cNvSpPr/>
            <p:nvPr/>
          </p:nvSpPr>
          <p:spPr>
            <a:xfrm>
              <a:off x="20402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4"/>
            <p:cNvSpPr/>
            <p:nvPr/>
          </p:nvSpPr>
          <p:spPr>
            <a:xfrm>
              <a:off x="20402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4"/>
            <p:cNvSpPr/>
            <p:nvPr/>
          </p:nvSpPr>
          <p:spPr>
            <a:xfrm>
              <a:off x="20402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4"/>
            <p:cNvSpPr/>
            <p:nvPr/>
          </p:nvSpPr>
          <p:spPr>
            <a:xfrm>
              <a:off x="20402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4"/>
            <p:cNvSpPr/>
            <p:nvPr/>
          </p:nvSpPr>
          <p:spPr>
            <a:xfrm>
              <a:off x="20402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4"/>
            <p:cNvSpPr/>
            <p:nvPr/>
          </p:nvSpPr>
          <p:spPr>
            <a:xfrm>
              <a:off x="20402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"/>
            <p:cNvSpPr/>
            <p:nvPr/>
          </p:nvSpPr>
          <p:spPr>
            <a:xfrm>
              <a:off x="20402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"/>
            <p:cNvSpPr/>
            <p:nvPr/>
          </p:nvSpPr>
          <p:spPr>
            <a:xfrm>
              <a:off x="20402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"/>
            <p:cNvSpPr/>
            <p:nvPr/>
          </p:nvSpPr>
          <p:spPr>
            <a:xfrm>
              <a:off x="20402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"/>
            <p:cNvSpPr/>
            <p:nvPr/>
          </p:nvSpPr>
          <p:spPr>
            <a:xfrm>
              <a:off x="20402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"/>
            <p:cNvSpPr/>
            <p:nvPr/>
          </p:nvSpPr>
          <p:spPr>
            <a:xfrm>
              <a:off x="2190775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"/>
            <p:cNvSpPr/>
            <p:nvPr/>
          </p:nvSpPr>
          <p:spPr>
            <a:xfrm>
              <a:off x="2190775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"/>
            <p:cNvSpPr/>
            <p:nvPr/>
          </p:nvSpPr>
          <p:spPr>
            <a:xfrm>
              <a:off x="2190775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"/>
            <p:cNvSpPr/>
            <p:nvPr/>
          </p:nvSpPr>
          <p:spPr>
            <a:xfrm>
              <a:off x="2190775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"/>
            <p:cNvSpPr/>
            <p:nvPr/>
          </p:nvSpPr>
          <p:spPr>
            <a:xfrm>
              <a:off x="21907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"/>
            <p:cNvSpPr/>
            <p:nvPr/>
          </p:nvSpPr>
          <p:spPr>
            <a:xfrm>
              <a:off x="21907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"/>
            <p:cNvSpPr/>
            <p:nvPr/>
          </p:nvSpPr>
          <p:spPr>
            <a:xfrm>
              <a:off x="2190775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"/>
            <p:cNvSpPr/>
            <p:nvPr/>
          </p:nvSpPr>
          <p:spPr>
            <a:xfrm>
              <a:off x="2190775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"/>
            <p:cNvSpPr/>
            <p:nvPr/>
          </p:nvSpPr>
          <p:spPr>
            <a:xfrm>
              <a:off x="21907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"/>
            <p:cNvSpPr/>
            <p:nvPr/>
          </p:nvSpPr>
          <p:spPr>
            <a:xfrm>
              <a:off x="2190775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"/>
            <p:cNvSpPr/>
            <p:nvPr/>
          </p:nvSpPr>
          <p:spPr>
            <a:xfrm>
              <a:off x="21907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"/>
            <p:cNvSpPr/>
            <p:nvPr/>
          </p:nvSpPr>
          <p:spPr>
            <a:xfrm>
              <a:off x="2190775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"/>
            <p:cNvSpPr/>
            <p:nvPr/>
          </p:nvSpPr>
          <p:spPr>
            <a:xfrm>
              <a:off x="21907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4"/>
            <p:cNvSpPr/>
            <p:nvPr/>
          </p:nvSpPr>
          <p:spPr>
            <a:xfrm>
              <a:off x="21907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4"/>
            <p:cNvSpPr/>
            <p:nvPr/>
          </p:nvSpPr>
          <p:spPr>
            <a:xfrm>
              <a:off x="21907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4"/>
            <p:cNvSpPr/>
            <p:nvPr/>
          </p:nvSpPr>
          <p:spPr>
            <a:xfrm>
              <a:off x="2190775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4"/>
            <p:cNvSpPr/>
            <p:nvPr/>
          </p:nvSpPr>
          <p:spPr>
            <a:xfrm>
              <a:off x="21907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4"/>
            <p:cNvSpPr/>
            <p:nvPr/>
          </p:nvSpPr>
          <p:spPr>
            <a:xfrm>
              <a:off x="21907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4"/>
            <p:cNvSpPr/>
            <p:nvPr/>
          </p:nvSpPr>
          <p:spPr>
            <a:xfrm>
              <a:off x="2190775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4"/>
            <p:cNvSpPr/>
            <p:nvPr/>
          </p:nvSpPr>
          <p:spPr>
            <a:xfrm>
              <a:off x="21907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4"/>
            <p:cNvSpPr/>
            <p:nvPr/>
          </p:nvSpPr>
          <p:spPr>
            <a:xfrm>
              <a:off x="2190775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4"/>
            <p:cNvSpPr/>
            <p:nvPr/>
          </p:nvSpPr>
          <p:spPr>
            <a:xfrm>
              <a:off x="2190775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4"/>
            <p:cNvSpPr/>
            <p:nvPr/>
          </p:nvSpPr>
          <p:spPr>
            <a:xfrm>
              <a:off x="21907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"/>
            <p:cNvSpPr/>
            <p:nvPr/>
          </p:nvSpPr>
          <p:spPr>
            <a:xfrm>
              <a:off x="21907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"/>
            <p:cNvSpPr/>
            <p:nvPr/>
          </p:nvSpPr>
          <p:spPr>
            <a:xfrm>
              <a:off x="2190775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"/>
            <p:cNvSpPr/>
            <p:nvPr/>
          </p:nvSpPr>
          <p:spPr>
            <a:xfrm>
              <a:off x="23413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4"/>
            <p:cNvSpPr/>
            <p:nvPr/>
          </p:nvSpPr>
          <p:spPr>
            <a:xfrm>
              <a:off x="23413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4"/>
            <p:cNvSpPr/>
            <p:nvPr/>
          </p:nvSpPr>
          <p:spPr>
            <a:xfrm>
              <a:off x="23413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4"/>
            <p:cNvSpPr/>
            <p:nvPr/>
          </p:nvSpPr>
          <p:spPr>
            <a:xfrm>
              <a:off x="23413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4"/>
            <p:cNvSpPr/>
            <p:nvPr/>
          </p:nvSpPr>
          <p:spPr>
            <a:xfrm>
              <a:off x="23413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4"/>
            <p:cNvSpPr/>
            <p:nvPr/>
          </p:nvSpPr>
          <p:spPr>
            <a:xfrm>
              <a:off x="23413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4"/>
            <p:cNvSpPr/>
            <p:nvPr/>
          </p:nvSpPr>
          <p:spPr>
            <a:xfrm>
              <a:off x="23413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4"/>
            <p:cNvSpPr/>
            <p:nvPr/>
          </p:nvSpPr>
          <p:spPr>
            <a:xfrm>
              <a:off x="23413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4"/>
            <p:cNvSpPr/>
            <p:nvPr/>
          </p:nvSpPr>
          <p:spPr>
            <a:xfrm>
              <a:off x="23413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4"/>
            <p:cNvSpPr/>
            <p:nvPr/>
          </p:nvSpPr>
          <p:spPr>
            <a:xfrm>
              <a:off x="23413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4"/>
            <p:cNvSpPr/>
            <p:nvPr/>
          </p:nvSpPr>
          <p:spPr>
            <a:xfrm>
              <a:off x="23413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4"/>
            <p:cNvSpPr/>
            <p:nvPr/>
          </p:nvSpPr>
          <p:spPr>
            <a:xfrm>
              <a:off x="23413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4"/>
            <p:cNvSpPr/>
            <p:nvPr/>
          </p:nvSpPr>
          <p:spPr>
            <a:xfrm>
              <a:off x="23413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4"/>
            <p:cNvSpPr/>
            <p:nvPr/>
          </p:nvSpPr>
          <p:spPr>
            <a:xfrm>
              <a:off x="23413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4"/>
            <p:cNvSpPr/>
            <p:nvPr/>
          </p:nvSpPr>
          <p:spPr>
            <a:xfrm>
              <a:off x="23413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4"/>
            <p:cNvSpPr/>
            <p:nvPr/>
          </p:nvSpPr>
          <p:spPr>
            <a:xfrm>
              <a:off x="23413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4"/>
            <p:cNvSpPr/>
            <p:nvPr/>
          </p:nvSpPr>
          <p:spPr>
            <a:xfrm>
              <a:off x="23413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4"/>
            <p:cNvSpPr/>
            <p:nvPr/>
          </p:nvSpPr>
          <p:spPr>
            <a:xfrm>
              <a:off x="23413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4"/>
            <p:cNvSpPr/>
            <p:nvPr/>
          </p:nvSpPr>
          <p:spPr>
            <a:xfrm>
              <a:off x="23413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4"/>
            <p:cNvSpPr/>
            <p:nvPr/>
          </p:nvSpPr>
          <p:spPr>
            <a:xfrm>
              <a:off x="23413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4"/>
            <p:cNvSpPr/>
            <p:nvPr/>
          </p:nvSpPr>
          <p:spPr>
            <a:xfrm>
              <a:off x="23413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4"/>
            <p:cNvSpPr/>
            <p:nvPr/>
          </p:nvSpPr>
          <p:spPr>
            <a:xfrm>
              <a:off x="23413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4"/>
            <p:cNvSpPr/>
            <p:nvPr/>
          </p:nvSpPr>
          <p:spPr>
            <a:xfrm>
              <a:off x="23413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"/>
            <p:cNvSpPr/>
            <p:nvPr/>
          </p:nvSpPr>
          <p:spPr>
            <a:xfrm>
              <a:off x="23413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4"/>
            <p:cNvSpPr/>
            <p:nvPr/>
          </p:nvSpPr>
          <p:spPr>
            <a:xfrm>
              <a:off x="23413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"/>
            <p:cNvSpPr/>
            <p:nvPr/>
          </p:nvSpPr>
          <p:spPr>
            <a:xfrm>
              <a:off x="23413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"/>
            <p:cNvSpPr/>
            <p:nvPr/>
          </p:nvSpPr>
          <p:spPr>
            <a:xfrm>
              <a:off x="24918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"/>
            <p:cNvSpPr/>
            <p:nvPr/>
          </p:nvSpPr>
          <p:spPr>
            <a:xfrm>
              <a:off x="24918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"/>
            <p:cNvSpPr/>
            <p:nvPr/>
          </p:nvSpPr>
          <p:spPr>
            <a:xfrm>
              <a:off x="24918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4"/>
            <p:cNvSpPr/>
            <p:nvPr/>
          </p:nvSpPr>
          <p:spPr>
            <a:xfrm>
              <a:off x="24918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4"/>
            <p:cNvSpPr/>
            <p:nvPr/>
          </p:nvSpPr>
          <p:spPr>
            <a:xfrm>
              <a:off x="24918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4"/>
            <p:cNvSpPr/>
            <p:nvPr/>
          </p:nvSpPr>
          <p:spPr>
            <a:xfrm>
              <a:off x="24918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"/>
            <p:cNvSpPr/>
            <p:nvPr/>
          </p:nvSpPr>
          <p:spPr>
            <a:xfrm>
              <a:off x="24918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4"/>
            <p:cNvSpPr/>
            <p:nvPr/>
          </p:nvSpPr>
          <p:spPr>
            <a:xfrm>
              <a:off x="24918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4"/>
            <p:cNvSpPr/>
            <p:nvPr/>
          </p:nvSpPr>
          <p:spPr>
            <a:xfrm>
              <a:off x="24918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4"/>
            <p:cNvSpPr/>
            <p:nvPr/>
          </p:nvSpPr>
          <p:spPr>
            <a:xfrm>
              <a:off x="24918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4"/>
            <p:cNvSpPr/>
            <p:nvPr/>
          </p:nvSpPr>
          <p:spPr>
            <a:xfrm>
              <a:off x="24918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4"/>
            <p:cNvSpPr/>
            <p:nvPr/>
          </p:nvSpPr>
          <p:spPr>
            <a:xfrm>
              <a:off x="24918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"/>
            <p:cNvSpPr/>
            <p:nvPr/>
          </p:nvSpPr>
          <p:spPr>
            <a:xfrm>
              <a:off x="24918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"/>
            <p:cNvSpPr/>
            <p:nvPr/>
          </p:nvSpPr>
          <p:spPr>
            <a:xfrm>
              <a:off x="24918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"/>
            <p:cNvSpPr/>
            <p:nvPr/>
          </p:nvSpPr>
          <p:spPr>
            <a:xfrm>
              <a:off x="24918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"/>
            <p:cNvSpPr/>
            <p:nvPr/>
          </p:nvSpPr>
          <p:spPr>
            <a:xfrm>
              <a:off x="24918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"/>
            <p:cNvSpPr/>
            <p:nvPr/>
          </p:nvSpPr>
          <p:spPr>
            <a:xfrm>
              <a:off x="24918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"/>
            <p:cNvSpPr/>
            <p:nvPr/>
          </p:nvSpPr>
          <p:spPr>
            <a:xfrm>
              <a:off x="24918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"/>
            <p:cNvSpPr/>
            <p:nvPr/>
          </p:nvSpPr>
          <p:spPr>
            <a:xfrm>
              <a:off x="24918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"/>
            <p:cNvSpPr/>
            <p:nvPr/>
          </p:nvSpPr>
          <p:spPr>
            <a:xfrm>
              <a:off x="24918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"/>
            <p:cNvSpPr/>
            <p:nvPr/>
          </p:nvSpPr>
          <p:spPr>
            <a:xfrm>
              <a:off x="24918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"/>
            <p:cNvSpPr/>
            <p:nvPr/>
          </p:nvSpPr>
          <p:spPr>
            <a:xfrm>
              <a:off x="24918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"/>
            <p:cNvSpPr/>
            <p:nvPr/>
          </p:nvSpPr>
          <p:spPr>
            <a:xfrm>
              <a:off x="24918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"/>
            <p:cNvSpPr/>
            <p:nvPr/>
          </p:nvSpPr>
          <p:spPr>
            <a:xfrm>
              <a:off x="24918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"/>
            <p:cNvSpPr/>
            <p:nvPr/>
          </p:nvSpPr>
          <p:spPr>
            <a:xfrm>
              <a:off x="24918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"/>
            <p:cNvSpPr/>
            <p:nvPr/>
          </p:nvSpPr>
          <p:spPr>
            <a:xfrm>
              <a:off x="2642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"/>
            <p:cNvSpPr/>
            <p:nvPr/>
          </p:nvSpPr>
          <p:spPr>
            <a:xfrm>
              <a:off x="2642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"/>
            <p:cNvSpPr/>
            <p:nvPr/>
          </p:nvSpPr>
          <p:spPr>
            <a:xfrm>
              <a:off x="2642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"/>
            <p:cNvSpPr/>
            <p:nvPr/>
          </p:nvSpPr>
          <p:spPr>
            <a:xfrm>
              <a:off x="2642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"/>
            <p:cNvSpPr/>
            <p:nvPr/>
          </p:nvSpPr>
          <p:spPr>
            <a:xfrm>
              <a:off x="2642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4"/>
            <p:cNvSpPr/>
            <p:nvPr/>
          </p:nvSpPr>
          <p:spPr>
            <a:xfrm>
              <a:off x="2642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4"/>
            <p:cNvSpPr/>
            <p:nvPr/>
          </p:nvSpPr>
          <p:spPr>
            <a:xfrm>
              <a:off x="2642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"/>
            <p:cNvSpPr/>
            <p:nvPr/>
          </p:nvSpPr>
          <p:spPr>
            <a:xfrm>
              <a:off x="2642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4"/>
            <p:cNvSpPr/>
            <p:nvPr/>
          </p:nvSpPr>
          <p:spPr>
            <a:xfrm>
              <a:off x="2642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4"/>
            <p:cNvSpPr/>
            <p:nvPr/>
          </p:nvSpPr>
          <p:spPr>
            <a:xfrm>
              <a:off x="2642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4"/>
            <p:cNvSpPr/>
            <p:nvPr/>
          </p:nvSpPr>
          <p:spPr>
            <a:xfrm>
              <a:off x="2642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"/>
            <p:cNvSpPr/>
            <p:nvPr/>
          </p:nvSpPr>
          <p:spPr>
            <a:xfrm>
              <a:off x="2642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"/>
            <p:cNvSpPr/>
            <p:nvPr/>
          </p:nvSpPr>
          <p:spPr>
            <a:xfrm>
              <a:off x="2642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"/>
            <p:cNvSpPr/>
            <p:nvPr/>
          </p:nvSpPr>
          <p:spPr>
            <a:xfrm>
              <a:off x="2642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4"/>
            <p:cNvSpPr/>
            <p:nvPr/>
          </p:nvSpPr>
          <p:spPr>
            <a:xfrm>
              <a:off x="2642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4"/>
            <p:cNvSpPr/>
            <p:nvPr/>
          </p:nvSpPr>
          <p:spPr>
            <a:xfrm>
              <a:off x="2642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4"/>
            <p:cNvSpPr/>
            <p:nvPr/>
          </p:nvSpPr>
          <p:spPr>
            <a:xfrm>
              <a:off x="2642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4"/>
            <p:cNvSpPr/>
            <p:nvPr/>
          </p:nvSpPr>
          <p:spPr>
            <a:xfrm>
              <a:off x="2642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4"/>
            <p:cNvSpPr/>
            <p:nvPr/>
          </p:nvSpPr>
          <p:spPr>
            <a:xfrm>
              <a:off x="2642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4"/>
            <p:cNvSpPr/>
            <p:nvPr/>
          </p:nvSpPr>
          <p:spPr>
            <a:xfrm>
              <a:off x="2642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4"/>
            <p:cNvSpPr/>
            <p:nvPr/>
          </p:nvSpPr>
          <p:spPr>
            <a:xfrm>
              <a:off x="2792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4"/>
            <p:cNvSpPr/>
            <p:nvPr/>
          </p:nvSpPr>
          <p:spPr>
            <a:xfrm>
              <a:off x="2792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4"/>
            <p:cNvSpPr/>
            <p:nvPr/>
          </p:nvSpPr>
          <p:spPr>
            <a:xfrm>
              <a:off x="2792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4"/>
            <p:cNvSpPr/>
            <p:nvPr/>
          </p:nvSpPr>
          <p:spPr>
            <a:xfrm>
              <a:off x="2792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"/>
            <p:cNvSpPr/>
            <p:nvPr/>
          </p:nvSpPr>
          <p:spPr>
            <a:xfrm>
              <a:off x="2792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4"/>
            <p:cNvSpPr/>
            <p:nvPr/>
          </p:nvSpPr>
          <p:spPr>
            <a:xfrm>
              <a:off x="2792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4"/>
            <p:cNvSpPr/>
            <p:nvPr/>
          </p:nvSpPr>
          <p:spPr>
            <a:xfrm>
              <a:off x="2792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"/>
            <p:cNvSpPr/>
            <p:nvPr/>
          </p:nvSpPr>
          <p:spPr>
            <a:xfrm>
              <a:off x="2792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4"/>
            <p:cNvSpPr/>
            <p:nvPr/>
          </p:nvSpPr>
          <p:spPr>
            <a:xfrm>
              <a:off x="2792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"/>
            <p:cNvSpPr/>
            <p:nvPr/>
          </p:nvSpPr>
          <p:spPr>
            <a:xfrm>
              <a:off x="2792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"/>
            <p:cNvSpPr/>
            <p:nvPr/>
          </p:nvSpPr>
          <p:spPr>
            <a:xfrm>
              <a:off x="2792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"/>
            <p:cNvSpPr/>
            <p:nvPr/>
          </p:nvSpPr>
          <p:spPr>
            <a:xfrm>
              <a:off x="2792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"/>
            <p:cNvSpPr/>
            <p:nvPr/>
          </p:nvSpPr>
          <p:spPr>
            <a:xfrm>
              <a:off x="2792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"/>
            <p:cNvSpPr/>
            <p:nvPr/>
          </p:nvSpPr>
          <p:spPr>
            <a:xfrm>
              <a:off x="2792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"/>
            <p:cNvSpPr/>
            <p:nvPr/>
          </p:nvSpPr>
          <p:spPr>
            <a:xfrm>
              <a:off x="2792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"/>
            <p:cNvSpPr/>
            <p:nvPr/>
          </p:nvSpPr>
          <p:spPr>
            <a:xfrm>
              <a:off x="2792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"/>
            <p:cNvSpPr/>
            <p:nvPr/>
          </p:nvSpPr>
          <p:spPr>
            <a:xfrm>
              <a:off x="2792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"/>
            <p:cNvSpPr/>
            <p:nvPr/>
          </p:nvSpPr>
          <p:spPr>
            <a:xfrm>
              <a:off x="2792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"/>
            <p:cNvSpPr/>
            <p:nvPr/>
          </p:nvSpPr>
          <p:spPr>
            <a:xfrm>
              <a:off x="294332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"/>
            <p:cNvSpPr/>
            <p:nvPr/>
          </p:nvSpPr>
          <p:spPr>
            <a:xfrm>
              <a:off x="294332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"/>
            <p:cNvSpPr/>
            <p:nvPr/>
          </p:nvSpPr>
          <p:spPr>
            <a:xfrm>
              <a:off x="294332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"/>
            <p:cNvSpPr/>
            <p:nvPr/>
          </p:nvSpPr>
          <p:spPr>
            <a:xfrm>
              <a:off x="294332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"/>
            <p:cNvSpPr/>
            <p:nvPr/>
          </p:nvSpPr>
          <p:spPr>
            <a:xfrm>
              <a:off x="294332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"/>
            <p:cNvSpPr/>
            <p:nvPr/>
          </p:nvSpPr>
          <p:spPr>
            <a:xfrm>
              <a:off x="294332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"/>
            <p:cNvSpPr/>
            <p:nvPr/>
          </p:nvSpPr>
          <p:spPr>
            <a:xfrm>
              <a:off x="294332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"/>
            <p:cNvSpPr/>
            <p:nvPr/>
          </p:nvSpPr>
          <p:spPr>
            <a:xfrm>
              <a:off x="294332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"/>
            <p:cNvSpPr/>
            <p:nvPr/>
          </p:nvSpPr>
          <p:spPr>
            <a:xfrm>
              <a:off x="294332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"/>
            <p:cNvSpPr/>
            <p:nvPr/>
          </p:nvSpPr>
          <p:spPr>
            <a:xfrm>
              <a:off x="294332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"/>
            <p:cNvSpPr/>
            <p:nvPr/>
          </p:nvSpPr>
          <p:spPr>
            <a:xfrm>
              <a:off x="294332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"/>
            <p:cNvSpPr/>
            <p:nvPr/>
          </p:nvSpPr>
          <p:spPr>
            <a:xfrm>
              <a:off x="294332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"/>
            <p:cNvSpPr/>
            <p:nvPr/>
          </p:nvSpPr>
          <p:spPr>
            <a:xfrm>
              <a:off x="294332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"/>
            <p:cNvSpPr/>
            <p:nvPr/>
          </p:nvSpPr>
          <p:spPr>
            <a:xfrm>
              <a:off x="294332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"/>
            <p:cNvSpPr/>
            <p:nvPr/>
          </p:nvSpPr>
          <p:spPr>
            <a:xfrm>
              <a:off x="294332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"/>
            <p:cNvSpPr/>
            <p:nvPr/>
          </p:nvSpPr>
          <p:spPr>
            <a:xfrm>
              <a:off x="294332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"/>
            <p:cNvSpPr/>
            <p:nvPr/>
          </p:nvSpPr>
          <p:spPr>
            <a:xfrm>
              <a:off x="294332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"/>
            <p:cNvSpPr/>
            <p:nvPr/>
          </p:nvSpPr>
          <p:spPr>
            <a:xfrm>
              <a:off x="294332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"/>
            <p:cNvSpPr/>
            <p:nvPr/>
          </p:nvSpPr>
          <p:spPr>
            <a:xfrm>
              <a:off x="3093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"/>
            <p:cNvSpPr/>
            <p:nvPr/>
          </p:nvSpPr>
          <p:spPr>
            <a:xfrm>
              <a:off x="3093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"/>
            <p:cNvSpPr/>
            <p:nvPr/>
          </p:nvSpPr>
          <p:spPr>
            <a:xfrm>
              <a:off x="3093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"/>
            <p:cNvSpPr/>
            <p:nvPr/>
          </p:nvSpPr>
          <p:spPr>
            <a:xfrm>
              <a:off x="3093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"/>
            <p:cNvSpPr/>
            <p:nvPr/>
          </p:nvSpPr>
          <p:spPr>
            <a:xfrm>
              <a:off x="3093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"/>
            <p:cNvSpPr/>
            <p:nvPr/>
          </p:nvSpPr>
          <p:spPr>
            <a:xfrm>
              <a:off x="3093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"/>
            <p:cNvSpPr/>
            <p:nvPr/>
          </p:nvSpPr>
          <p:spPr>
            <a:xfrm>
              <a:off x="3093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"/>
            <p:cNvSpPr/>
            <p:nvPr/>
          </p:nvSpPr>
          <p:spPr>
            <a:xfrm>
              <a:off x="3093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"/>
            <p:cNvSpPr/>
            <p:nvPr/>
          </p:nvSpPr>
          <p:spPr>
            <a:xfrm>
              <a:off x="3093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"/>
            <p:cNvSpPr/>
            <p:nvPr/>
          </p:nvSpPr>
          <p:spPr>
            <a:xfrm>
              <a:off x="32443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"/>
            <p:cNvSpPr/>
            <p:nvPr/>
          </p:nvSpPr>
          <p:spPr>
            <a:xfrm>
              <a:off x="32443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"/>
            <p:cNvSpPr/>
            <p:nvPr/>
          </p:nvSpPr>
          <p:spPr>
            <a:xfrm>
              <a:off x="32443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"/>
            <p:cNvSpPr/>
            <p:nvPr/>
          </p:nvSpPr>
          <p:spPr>
            <a:xfrm>
              <a:off x="32443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"/>
            <p:cNvSpPr/>
            <p:nvPr/>
          </p:nvSpPr>
          <p:spPr>
            <a:xfrm>
              <a:off x="32443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"/>
            <p:cNvSpPr/>
            <p:nvPr/>
          </p:nvSpPr>
          <p:spPr>
            <a:xfrm>
              <a:off x="32443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"/>
            <p:cNvSpPr/>
            <p:nvPr/>
          </p:nvSpPr>
          <p:spPr>
            <a:xfrm>
              <a:off x="32443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"/>
            <p:cNvSpPr/>
            <p:nvPr/>
          </p:nvSpPr>
          <p:spPr>
            <a:xfrm>
              <a:off x="32443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"/>
            <p:cNvSpPr/>
            <p:nvPr/>
          </p:nvSpPr>
          <p:spPr>
            <a:xfrm>
              <a:off x="3394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"/>
            <p:cNvSpPr/>
            <p:nvPr/>
          </p:nvSpPr>
          <p:spPr>
            <a:xfrm>
              <a:off x="3394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"/>
            <p:cNvSpPr/>
            <p:nvPr/>
          </p:nvSpPr>
          <p:spPr>
            <a:xfrm>
              <a:off x="3394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"/>
            <p:cNvSpPr/>
            <p:nvPr/>
          </p:nvSpPr>
          <p:spPr>
            <a:xfrm>
              <a:off x="33948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"/>
            <p:cNvSpPr/>
            <p:nvPr/>
          </p:nvSpPr>
          <p:spPr>
            <a:xfrm>
              <a:off x="3394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4"/>
            <p:cNvSpPr/>
            <p:nvPr/>
          </p:nvSpPr>
          <p:spPr>
            <a:xfrm>
              <a:off x="3394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4"/>
            <p:cNvSpPr/>
            <p:nvPr/>
          </p:nvSpPr>
          <p:spPr>
            <a:xfrm>
              <a:off x="3545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4"/>
            <p:cNvSpPr/>
            <p:nvPr/>
          </p:nvSpPr>
          <p:spPr>
            <a:xfrm>
              <a:off x="3545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4"/>
            <p:cNvSpPr/>
            <p:nvPr/>
          </p:nvSpPr>
          <p:spPr>
            <a:xfrm>
              <a:off x="3545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2" name="Google Shape;1462;p4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1463" name="Google Shape;1463;p4"/>
            <p:cNvSpPr/>
            <p:nvPr/>
          </p:nvSpPr>
          <p:spPr>
            <a:xfrm>
              <a:off x="12877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"/>
            <p:cNvSpPr/>
            <p:nvPr/>
          </p:nvSpPr>
          <p:spPr>
            <a:xfrm>
              <a:off x="12877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"/>
            <p:cNvSpPr/>
            <p:nvPr/>
          </p:nvSpPr>
          <p:spPr>
            <a:xfrm>
              <a:off x="12877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"/>
            <p:cNvSpPr/>
            <p:nvPr/>
          </p:nvSpPr>
          <p:spPr>
            <a:xfrm>
              <a:off x="12877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"/>
            <p:cNvSpPr/>
            <p:nvPr/>
          </p:nvSpPr>
          <p:spPr>
            <a:xfrm>
              <a:off x="12877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"/>
            <p:cNvSpPr/>
            <p:nvPr/>
          </p:nvSpPr>
          <p:spPr>
            <a:xfrm>
              <a:off x="12877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"/>
            <p:cNvSpPr/>
            <p:nvPr/>
          </p:nvSpPr>
          <p:spPr>
            <a:xfrm>
              <a:off x="12877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"/>
            <p:cNvSpPr/>
            <p:nvPr/>
          </p:nvSpPr>
          <p:spPr>
            <a:xfrm>
              <a:off x="12877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"/>
            <p:cNvSpPr/>
            <p:nvPr/>
          </p:nvSpPr>
          <p:spPr>
            <a:xfrm>
              <a:off x="12877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4"/>
            <p:cNvSpPr/>
            <p:nvPr/>
          </p:nvSpPr>
          <p:spPr>
            <a:xfrm>
              <a:off x="12877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"/>
            <p:cNvSpPr/>
            <p:nvPr/>
          </p:nvSpPr>
          <p:spPr>
            <a:xfrm>
              <a:off x="12877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"/>
            <p:cNvSpPr/>
            <p:nvPr/>
          </p:nvSpPr>
          <p:spPr>
            <a:xfrm>
              <a:off x="12877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"/>
            <p:cNvSpPr/>
            <p:nvPr/>
          </p:nvSpPr>
          <p:spPr>
            <a:xfrm>
              <a:off x="12877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"/>
            <p:cNvSpPr/>
            <p:nvPr/>
          </p:nvSpPr>
          <p:spPr>
            <a:xfrm>
              <a:off x="12877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"/>
            <p:cNvSpPr/>
            <p:nvPr/>
          </p:nvSpPr>
          <p:spPr>
            <a:xfrm>
              <a:off x="12877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"/>
            <p:cNvSpPr/>
            <p:nvPr/>
          </p:nvSpPr>
          <p:spPr>
            <a:xfrm>
              <a:off x="14382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"/>
            <p:cNvSpPr/>
            <p:nvPr/>
          </p:nvSpPr>
          <p:spPr>
            <a:xfrm>
              <a:off x="14382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"/>
            <p:cNvSpPr/>
            <p:nvPr/>
          </p:nvSpPr>
          <p:spPr>
            <a:xfrm>
              <a:off x="14382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"/>
            <p:cNvSpPr/>
            <p:nvPr/>
          </p:nvSpPr>
          <p:spPr>
            <a:xfrm>
              <a:off x="14382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"/>
            <p:cNvSpPr/>
            <p:nvPr/>
          </p:nvSpPr>
          <p:spPr>
            <a:xfrm>
              <a:off x="15887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"/>
            <p:cNvSpPr/>
            <p:nvPr/>
          </p:nvSpPr>
          <p:spPr>
            <a:xfrm>
              <a:off x="15887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"/>
            <p:cNvSpPr/>
            <p:nvPr/>
          </p:nvSpPr>
          <p:spPr>
            <a:xfrm>
              <a:off x="15887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"/>
            <p:cNvSpPr/>
            <p:nvPr/>
          </p:nvSpPr>
          <p:spPr>
            <a:xfrm>
              <a:off x="15887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"/>
            <p:cNvSpPr/>
            <p:nvPr/>
          </p:nvSpPr>
          <p:spPr>
            <a:xfrm>
              <a:off x="15887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"/>
            <p:cNvSpPr/>
            <p:nvPr/>
          </p:nvSpPr>
          <p:spPr>
            <a:xfrm>
              <a:off x="15887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4"/>
            <p:cNvSpPr/>
            <p:nvPr/>
          </p:nvSpPr>
          <p:spPr>
            <a:xfrm>
              <a:off x="15887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4"/>
            <p:cNvSpPr/>
            <p:nvPr/>
          </p:nvSpPr>
          <p:spPr>
            <a:xfrm>
              <a:off x="15887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4"/>
            <p:cNvSpPr/>
            <p:nvPr/>
          </p:nvSpPr>
          <p:spPr>
            <a:xfrm>
              <a:off x="15887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"/>
            <p:cNvSpPr/>
            <p:nvPr/>
          </p:nvSpPr>
          <p:spPr>
            <a:xfrm>
              <a:off x="15887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"/>
            <p:cNvSpPr/>
            <p:nvPr/>
          </p:nvSpPr>
          <p:spPr>
            <a:xfrm>
              <a:off x="17392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4"/>
            <p:cNvSpPr/>
            <p:nvPr/>
          </p:nvSpPr>
          <p:spPr>
            <a:xfrm>
              <a:off x="17392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4"/>
            <p:cNvSpPr/>
            <p:nvPr/>
          </p:nvSpPr>
          <p:spPr>
            <a:xfrm>
              <a:off x="17392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4"/>
            <p:cNvSpPr/>
            <p:nvPr/>
          </p:nvSpPr>
          <p:spPr>
            <a:xfrm>
              <a:off x="17392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"/>
            <p:cNvSpPr/>
            <p:nvPr/>
          </p:nvSpPr>
          <p:spPr>
            <a:xfrm>
              <a:off x="17392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"/>
            <p:cNvSpPr/>
            <p:nvPr/>
          </p:nvSpPr>
          <p:spPr>
            <a:xfrm>
              <a:off x="17392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"/>
            <p:cNvSpPr/>
            <p:nvPr/>
          </p:nvSpPr>
          <p:spPr>
            <a:xfrm>
              <a:off x="17392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4"/>
            <p:cNvSpPr/>
            <p:nvPr/>
          </p:nvSpPr>
          <p:spPr>
            <a:xfrm>
              <a:off x="17392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"/>
            <p:cNvSpPr/>
            <p:nvPr/>
          </p:nvSpPr>
          <p:spPr>
            <a:xfrm>
              <a:off x="17392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"/>
            <p:cNvSpPr/>
            <p:nvPr/>
          </p:nvSpPr>
          <p:spPr>
            <a:xfrm>
              <a:off x="17392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4"/>
            <p:cNvSpPr/>
            <p:nvPr/>
          </p:nvSpPr>
          <p:spPr>
            <a:xfrm>
              <a:off x="17392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4"/>
            <p:cNvSpPr/>
            <p:nvPr/>
          </p:nvSpPr>
          <p:spPr>
            <a:xfrm>
              <a:off x="17392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4"/>
            <p:cNvSpPr/>
            <p:nvPr/>
          </p:nvSpPr>
          <p:spPr>
            <a:xfrm>
              <a:off x="17392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"/>
            <p:cNvSpPr/>
            <p:nvPr/>
          </p:nvSpPr>
          <p:spPr>
            <a:xfrm>
              <a:off x="17392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"/>
            <p:cNvSpPr/>
            <p:nvPr/>
          </p:nvSpPr>
          <p:spPr>
            <a:xfrm>
              <a:off x="17392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"/>
            <p:cNvSpPr/>
            <p:nvPr/>
          </p:nvSpPr>
          <p:spPr>
            <a:xfrm>
              <a:off x="17392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4"/>
            <p:cNvSpPr/>
            <p:nvPr/>
          </p:nvSpPr>
          <p:spPr>
            <a:xfrm>
              <a:off x="17392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4"/>
            <p:cNvSpPr/>
            <p:nvPr/>
          </p:nvSpPr>
          <p:spPr>
            <a:xfrm>
              <a:off x="188975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4"/>
            <p:cNvSpPr/>
            <p:nvPr/>
          </p:nvSpPr>
          <p:spPr>
            <a:xfrm>
              <a:off x="188975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4"/>
            <p:cNvSpPr/>
            <p:nvPr/>
          </p:nvSpPr>
          <p:spPr>
            <a:xfrm>
              <a:off x="18897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4"/>
            <p:cNvSpPr/>
            <p:nvPr/>
          </p:nvSpPr>
          <p:spPr>
            <a:xfrm>
              <a:off x="188975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4"/>
            <p:cNvSpPr/>
            <p:nvPr/>
          </p:nvSpPr>
          <p:spPr>
            <a:xfrm>
              <a:off x="18897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4"/>
            <p:cNvSpPr/>
            <p:nvPr/>
          </p:nvSpPr>
          <p:spPr>
            <a:xfrm>
              <a:off x="188975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4"/>
            <p:cNvSpPr/>
            <p:nvPr/>
          </p:nvSpPr>
          <p:spPr>
            <a:xfrm>
              <a:off x="188975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4"/>
            <p:cNvSpPr/>
            <p:nvPr/>
          </p:nvSpPr>
          <p:spPr>
            <a:xfrm>
              <a:off x="188975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4"/>
            <p:cNvSpPr/>
            <p:nvPr/>
          </p:nvSpPr>
          <p:spPr>
            <a:xfrm>
              <a:off x="18897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4"/>
            <p:cNvSpPr/>
            <p:nvPr/>
          </p:nvSpPr>
          <p:spPr>
            <a:xfrm>
              <a:off x="188975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4"/>
            <p:cNvSpPr/>
            <p:nvPr/>
          </p:nvSpPr>
          <p:spPr>
            <a:xfrm>
              <a:off x="188975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4"/>
            <p:cNvSpPr/>
            <p:nvPr/>
          </p:nvSpPr>
          <p:spPr>
            <a:xfrm>
              <a:off x="20402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4"/>
            <p:cNvSpPr/>
            <p:nvPr/>
          </p:nvSpPr>
          <p:spPr>
            <a:xfrm>
              <a:off x="20402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4"/>
            <p:cNvSpPr/>
            <p:nvPr/>
          </p:nvSpPr>
          <p:spPr>
            <a:xfrm>
              <a:off x="20402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4"/>
            <p:cNvSpPr/>
            <p:nvPr/>
          </p:nvSpPr>
          <p:spPr>
            <a:xfrm>
              <a:off x="20402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4"/>
            <p:cNvSpPr/>
            <p:nvPr/>
          </p:nvSpPr>
          <p:spPr>
            <a:xfrm>
              <a:off x="20402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4"/>
            <p:cNvSpPr/>
            <p:nvPr/>
          </p:nvSpPr>
          <p:spPr>
            <a:xfrm>
              <a:off x="20402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4"/>
            <p:cNvSpPr/>
            <p:nvPr/>
          </p:nvSpPr>
          <p:spPr>
            <a:xfrm>
              <a:off x="20402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4"/>
            <p:cNvSpPr/>
            <p:nvPr/>
          </p:nvSpPr>
          <p:spPr>
            <a:xfrm>
              <a:off x="20402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4"/>
            <p:cNvSpPr/>
            <p:nvPr/>
          </p:nvSpPr>
          <p:spPr>
            <a:xfrm>
              <a:off x="20402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4"/>
            <p:cNvSpPr/>
            <p:nvPr/>
          </p:nvSpPr>
          <p:spPr>
            <a:xfrm>
              <a:off x="20402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4"/>
            <p:cNvSpPr/>
            <p:nvPr/>
          </p:nvSpPr>
          <p:spPr>
            <a:xfrm>
              <a:off x="20402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4"/>
            <p:cNvSpPr/>
            <p:nvPr/>
          </p:nvSpPr>
          <p:spPr>
            <a:xfrm>
              <a:off x="20402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4"/>
            <p:cNvSpPr/>
            <p:nvPr/>
          </p:nvSpPr>
          <p:spPr>
            <a:xfrm>
              <a:off x="20402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4"/>
            <p:cNvSpPr/>
            <p:nvPr/>
          </p:nvSpPr>
          <p:spPr>
            <a:xfrm>
              <a:off x="21907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4"/>
            <p:cNvSpPr/>
            <p:nvPr/>
          </p:nvSpPr>
          <p:spPr>
            <a:xfrm>
              <a:off x="21907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4"/>
            <p:cNvSpPr/>
            <p:nvPr/>
          </p:nvSpPr>
          <p:spPr>
            <a:xfrm>
              <a:off x="21907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4"/>
            <p:cNvSpPr/>
            <p:nvPr/>
          </p:nvSpPr>
          <p:spPr>
            <a:xfrm>
              <a:off x="21907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4"/>
            <p:cNvSpPr/>
            <p:nvPr/>
          </p:nvSpPr>
          <p:spPr>
            <a:xfrm>
              <a:off x="21907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4"/>
            <p:cNvSpPr/>
            <p:nvPr/>
          </p:nvSpPr>
          <p:spPr>
            <a:xfrm>
              <a:off x="2190775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4"/>
            <p:cNvSpPr/>
            <p:nvPr/>
          </p:nvSpPr>
          <p:spPr>
            <a:xfrm>
              <a:off x="21907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4"/>
            <p:cNvSpPr/>
            <p:nvPr/>
          </p:nvSpPr>
          <p:spPr>
            <a:xfrm>
              <a:off x="21907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4"/>
            <p:cNvSpPr/>
            <p:nvPr/>
          </p:nvSpPr>
          <p:spPr>
            <a:xfrm>
              <a:off x="2190775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4"/>
            <p:cNvSpPr/>
            <p:nvPr/>
          </p:nvSpPr>
          <p:spPr>
            <a:xfrm>
              <a:off x="23413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4"/>
            <p:cNvSpPr/>
            <p:nvPr/>
          </p:nvSpPr>
          <p:spPr>
            <a:xfrm>
              <a:off x="23413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4"/>
            <p:cNvSpPr/>
            <p:nvPr/>
          </p:nvSpPr>
          <p:spPr>
            <a:xfrm>
              <a:off x="23413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4"/>
            <p:cNvSpPr/>
            <p:nvPr/>
          </p:nvSpPr>
          <p:spPr>
            <a:xfrm>
              <a:off x="23413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4"/>
            <p:cNvSpPr/>
            <p:nvPr/>
          </p:nvSpPr>
          <p:spPr>
            <a:xfrm>
              <a:off x="23413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4"/>
            <p:cNvSpPr/>
            <p:nvPr/>
          </p:nvSpPr>
          <p:spPr>
            <a:xfrm>
              <a:off x="23413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4"/>
            <p:cNvSpPr/>
            <p:nvPr/>
          </p:nvSpPr>
          <p:spPr>
            <a:xfrm>
              <a:off x="23413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4"/>
            <p:cNvSpPr/>
            <p:nvPr/>
          </p:nvSpPr>
          <p:spPr>
            <a:xfrm>
              <a:off x="23413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4"/>
            <p:cNvSpPr/>
            <p:nvPr/>
          </p:nvSpPr>
          <p:spPr>
            <a:xfrm>
              <a:off x="24918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4"/>
            <p:cNvSpPr/>
            <p:nvPr/>
          </p:nvSpPr>
          <p:spPr>
            <a:xfrm>
              <a:off x="24918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4"/>
            <p:cNvSpPr/>
            <p:nvPr/>
          </p:nvSpPr>
          <p:spPr>
            <a:xfrm>
              <a:off x="24918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4"/>
            <p:cNvSpPr/>
            <p:nvPr/>
          </p:nvSpPr>
          <p:spPr>
            <a:xfrm>
              <a:off x="24918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4"/>
            <p:cNvSpPr/>
            <p:nvPr/>
          </p:nvSpPr>
          <p:spPr>
            <a:xfrm>
              <a:off x="24918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4"/>
            <p:cNvSpPr/>
            <p:nvPr/>
          </p:nvSpPr>
          <p:spPr>
            <a:xfrm>
              <a:off x="2642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4"/>
            <p:cNvSpPr/>
            <p:nvPr/>
          </p:nvSpPr>
          <p:spPr>
            <a:xfrm>
              <a:off x="2642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4"/>
            <p:cNvSpPr/>
            <p:nvPr/>
          </p:nvSpPr>
          <p:spPr>
            <a:xfrm>
              <a:off x="2642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4"/>
            <p:cNvSpPr/>
            <p:nvPr/>
          </p:nvSpPr>
          <p:spPr>
            <a:xfrm>
              <a:off x="2642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4"/>
            <p:cNvSpPr/>
            <p:nvPr/>
          </p:nvSpPr>
          <p:spPr>
            <a:xfrm>
              <a:off x="2642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4"/>
            <p:cNvSpPr/>
            <p:nvPr/>
          </p:nvSpPr>
          <p:spPr>
            <a:xfrm>
              <a:off x="2792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4"/>
            <p:cNvSpPr/>
            <p:nvPr/>
          </p:nvSpPr>
          <p:spPr>
            <a:xfrm>
              <a:off x="294332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4"/>
            <p:cNvSpPr/>
            <p:nvPr/>
          </p:nvSpPr>
          <p:spPr>
            <a:xfrm>
              <a:off x="294332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4"/>
            <p:cNvSpPr/>
            <p:nvPr/>
          </p:nvSpPr>
          <p:spPr>
            <a:xfrm>
              <a:off x="3093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4"/>
            <p:cNvSpPr/>
            <p:nvPr/>
          </p:nvSpPr>
          <p:spPr>
            <a:xfrm>
              <a:off x="3394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4"/>
            <p:cNvSpPr/>
            <p:nvPr/>
          </p:nvSpPr>
          <p:spPr>
            <a:xfrm>
              <a:off x="3545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6" name="Google Shape;1566;p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67" name="Google Shape;1567;p4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568" name="Google Shape;1568;p4"/>
            <p:cNvSpPr/>
            <p:nvPr/>
          </p:nvSpPr>
          <p:spPr>
            <a:xfrm>
              <a:off x="8362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4"/>
            <p:cNvSpPr/>
            <p:nvPr/>
          </p:nvSpPr>
          <p:spPr>
            <a:xfrm>
              <a:off x="8362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4"/>
            <p:cNvSpPr/>
            <p:nvPr/>
          </p:nvSpPr>
          <p:spPr>
            <a:xfrm>
              <a:off x="8362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4"/>
            <p:cNvSpPr/>
            <p:nvPr/>
          </p:nvSpPr>
          <p:spPr>
            <a:xfrm>
              <a:off x="8362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4"/>
            <p:cNvSpPr/>
            <p:nvPr/>
          </p:nvSpPr>
          <p:spPr>
            <a:xfrm>
              <a:off x="8362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4"/>
            <p:cNvSpPr/>
            <p:nvPr/>
          </p:nvSpPr>
          <p:spPr>
            <a:xfrm>
              <a:off x="8362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4"/>
            <p:cNvSpPr/>
            <p:nvPr/>
          </p:nvSpPr>
          <p:spPr>
            <a:xfrm>
              <a:off x="8362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4"/>
            <p:cNvSpPr/>
            <p:nvPr/>
          </p:nvSpPr>
          <p:spPr>
            <a:xfrm>
              <a:off x="8362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4"/>
            <p:cNvSpPr/>
            <p:nvPr/>
          </p:nvSpPr>
          <p:spPr>
            <a:xfrm>
              <a:off x="8362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4"/>
            <p:cNvSpPr/>
            <p:nvPr/>
          </p:nvSpPr>
          <p:spPr>
            <a:xfrm>
              <a:off x="8362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4"/>
            <p:cNvSpPr/>
            <p:nvPr/>
          </p:nvSpPr>
          <p:spPr>
            <a:xfrm>
              <a:off x="8362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4"/>
            <p:cNvSpPr/>
            <p:nvPr/>
          </p:nvSpPr>
          <p:spPr>
            <a:xfrm>
              <a:off x="8362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4"/>
            <p:cNvSpPr/>
            <p:nvPr/>
          </p:nvSpPr>
          <p:spPr>
            <a:xfrm>
              <a:off x="8362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4"/>
            <p:cNvSpPr/>
            <p:nvPr/>
          </p:nvSpPr>
          <p:spPr>
            <a:xfrm>
              <a:off x="8362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4"/>
            <p:cNvSpPr/>
            <p:nvPr/>
          </p:nvSpPr>
          <p:spPr>
            <a:xfrm>
              <a:off x="8362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4"/>
            <p:cNvSpPr/>
            <p:nvPr/>
          </p:nvSpPr>
          <p:spPr>
            <a:xfrm>
              <a:off x="8362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4"/>
            <p:cNvSpPr/>
            <p:nvPr/>
          </p:nvSpPr>
          <p:spPr>
            <a:xfrm>
              <a:off x="8362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4"/>
            <p:cNvSpPr/>
            <p:nvPr/>
          </p:nvSpPr>
          <p:spPr>
            <a:xfrm>
              <a:off x="8362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4"/>
            <p:cNvSpPr/>
            <p:nvPr/>
          </p:nvSpPr>
          <p:spPr>
            <a:xfrm>
              <a:off x="8362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4"/>
            <p:cNvSpPr/>
            <p:nvPr/>
          </p:nvSpPr>
          <p:spPr>
            <a:xfrm>
              <a:off x="8362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4"/>
            <p:cNvSpPr/>
            <p:nvPr/>
          </p:nvSpPr>
          <p:spPr>
            <a:xfrm>
              <a:off x="8362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4"/>
            <p:cNvSpPr/>
            <p:nvPr/>
          </p:nvSpPr>
          <p:spPr>
            <a:xfrm>
              <a:off x="8362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4"/>
            <p:cNvSpPr/>
            <p:nvPr/>
          </p:nvSpPr>
          <p:spPr>
            <a:xfrm>
              <a:off x="8362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4"/>
            <p:cNvSpPr/>
            <p:nvPr/>
          </p:nvSpPr>
          <p:spPr>
            <a:xfrm>
              <a:off x="8362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4"/>
            <p:cNvSpPr/>
            <p:nvPr/>
          </p:nvSpPr>
          <p:spPr>
            <a:xfrm>
              <a:off x="8362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4"/>
            <p:cNvSpPr/>
            <p:nvPr/>
          </p:nvSpPr>
          <p:spPr>
            <a:xfrm>
              <a:off x="8362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4"/>
            <p:cNvSpPr/>
            <p:nvPr/>
          </p:nvSpPr>
          <p:spPr>
            <a:xfrm>
              <a:off x="8362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4"/>
            <p:cNvSpPr/>
            <p:nvPr/>
          </p:nvSpPr>
          <p:spPr>
            <a:xfrm>
              <a:off x="8362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4"/>
            <p:cNvSpPr/>
            <p:nvPr/>
          </p:nvSpPr>
          <p:spPr>
            <a:xfrm>
              <a:off x="8362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4"/>
            <p:cNvSpPr/>
            <p:nvPr/>
          </p:nvSpPr>
          <p:spPr>
            <a:xfrm>
              <a:off x="8362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4"/>
            <p:cNvSpPr/>
            <p:nvPr/>
          </p:nvSpPr>
          <p:spPr>
            <a:xfrm>
              <a:off x="8362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4"/>
            <p:cNvSpPr/>
            <p:nvPr/>
          </p:nvSpPr>
          <p:spPr>
            <a:xfrm>
              <a:off x="8362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4"/>
            <p:cNvSpPr/>
            <p:nvPr/>
          </p:nvSpPr>
          <p:spPr>
            <a:xfrm>
              <a:off x="8362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4"/>
            <p:cNvSpPr/>
            <p:nvPr/>
          </p:nvSpPr>
          <p:spPr>
            <a:xfrm>
              <a:off x="8362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4"/>
            <p:cNvSpPr/>
            <p:nvPr/>
          </p:nvSpPr>
          <p:spPr>
            <a:xfrm>
              <a:off x="8362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4"/>
            <p:cNvSpPr/>
            <p:nvPr/>
          </p:nvSpPr>
          <p:spPr>
            <a:xfrm>
              <a:off x="9867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4"/>
            <p:cNvSpPr/>
            <p:nvPr/>
          </p:nvSpPr>
          <p:spPr>
            <a:xfrm>
              <a:off x="9867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4"/>
            <p:cNvSpPr/>
            <p:nvPr/>
          </p:nvSpPr>
          <p:spPr>
            <a:xfrm>
              <a:off x="9867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4"/>
            <p:cNvSpPr/>
            <p:nvPr/>
          </p:nvSpPr>
          <p:spPr>
            <a:xfrm>
              <a:off x="9867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4"/>
            <p:cNvSpPr/>
            <p:nvPr/>
          </p:nvSpPr>
          <p:spPr>
            <a:xfrm>
              <a:off x="9867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4"/>
            <p:cNvSpPr/>
            <p:nvPr/>
          </p:nvSpPr>
          <p:spPr>
            <a:xfrm>
              <a:off x="9867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4"/>
            <p:cNvSpPr/>
            <p:nvPr/>
          </p:nvSpPr>
          <p:spPr>
            <a:xfrm>
              <a:off x="9867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4"/>
            <p:cNvSpPr/>
            <p:nvPr/>
          </p:nvSpPr>
          <p:spPr>
            <a:xfrm>
              <a:off x="9867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4"/>
            <p:cNvSpPr/>
            <p:nvPr/>
          </p:nvSpPr>
          <p:spPr>
            <a:xfrm>
              <a:off x="9867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4"/>
            <p:cNvSpPr/>
            <p:nvPr/>
          </p:nvSpPr>
          <p:spPr>
            <a:xfrm>
              <a:off x="9867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4"/>
            <p:cNvSpPr/>
            <p:nvPr/>
          </p:nvSpPr>
          <p:spPr>
            <a:xfrm>
              <a:off x="9867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4"/>
            <p:cNvSpPr/>
            <p:nvPr/>
          </p:nvSpPr>
          <p:spPr>
            <a:xfrm>
              <a:off x="9867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4"/>
            <p:cNvSpPr/>
            <p:nvPr/>
          </p:nvSpPr>
          <p:spPr>
            <a:xfrm>
              <a:off x="9867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4"/>
            <p:cNvSpPr/>
            <p:nvPr/>
          </p:nvSpPr>
          <p:spPr>
            <a:xfrm>
              <a:off x="9867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4"/>
            <p:cNvSpPr/>
            <p:nvPr/>
          </p:nvSpPr>
          <p:spPr>
            <a:xfrm>
              <a:off x="9867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4"/>
            <p:cNvSpPr/>
            <p:nvPr/>
          </p:nvSpPr>
          <p:spPr>
            <a:xfrm>
              <a:off x="9867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4"/>
            <p:cNvSpPr/>
            <p:nvPr/>
          </p:nvSpPr>
          <p:spPr>
            <a:xfrm>
              <a:off x="9867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4"/>
            <p:cNvSpPr/>
            <p:nvPr/>
          </p:nvSpPr>
          <p:spPr>
            <a:xfrm>
              <a:off x="9867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4"/>
            <p:cNvSpPr/>
            <p:nvPr/>
          </p:nvSpPr>
          <p:spPr>
            <a:xfrm>
              <a:off x="9867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4"/>
            <p:cNvSpPr/>
            <p:nvPr/>
          </p:nvSpPr>
          <p:spPr>
            <a:xfrm>
              <a:off x="9867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4"/>
            <p:cNvSpPr/>
            <p:nvPr/>
          </p:nvSpPr>
          <p:spPr>
            <a:xfrm>
              <a:off x="9867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4"/>
            <p:cNvSpPr/>
            <p:nvPr/>
          </p:nvSpPr>
          <p:spPr>
            <a:xfrm>
              <a:off x="9867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4"/>
            <p:cNvSpPr/>
            <p:nvPr/>
          </p:nvSpPr>
          <p:spPr>
            <a:xfrm>
              <a:off x="9867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4"/>
            <p:cNvSpPr/>
            <p:nvPr/>
          </p:nvSpPr>
          <p:spPr>
            <a:xfrm>
              <a:off x="11372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4"/>
            <p:cNvSpPr/>
            <p:nvPr/>
          </p:nvSpPr>
          <p:spPr>
            <a:xfrm>
              <a:off x="11372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4"/>
            <p:cNvSpPr/>
            <p:nvPr/>
          </p:nvSpPr>
          <p:spPr>
            <a:xfrm>
              <a:off x="11372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4"/>
            <p:cNvSpPr/>
            <p:nvPr/>
          </p:nvSpPr>
          <p:spPr>
            <a:xfrm>
              <a:off x="11372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4"/>
            <p:cNvSpPr/>
            <p:nvPr/>
          </p:nvSpPr>
          <p:spPr>
            <a:xfrm>
              <a:off x="11372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4"/>
            <p:cNvSpPr/>
            <p:nvPr/>
          </p:nvSpPr>
          <p:spPr>
            <a:xfrm>
              <a:off x="11372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4"/>
            <p:cNvSpPr/>
            <p:nvPr/>
          </p:nvSpPr>
          <p:spPr>
            <a:xfrm>
              <a:off x="11372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4"/>
            <p:cNvSpPr/>
            <p:nvPr/>
          </p:nvSpPr>
          <p:spPr>
            <a:xfrm>
              <a:off x="11372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4"/>
            <p:cNvSpPr/>
            <p:nvPr/>
          </p:nvSpPr>
          <p:spPr>
            <a:xfrm>
              <a:off x="11372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4"/>
            <p:cNvSpPr/>
            <p:nvPr/>
          </p:nvSpPr>
          <p:spPr>
            <a:xfrm>
              <a:off x="11372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4"/>
            <p:cNvSpPr/>
            <p:nvPr/>
          </p:nvSpPr>
          <p:spPr>
            <a:xfrm>
              <a:off x="11372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4"/>
            <p:cNvSpPr/>
            <p:nvPr/>
          </p:nvSpPr>
          <p:spPr>
            <a:xfrm>
              <a:off x="11372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4"/>
            <p:cNvSpPr/>
            <p:nvPr/>
          </p:nvSpPr>
          <p:spPr>
            <a:xfrm>
              <a:off x="11372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4"/>
            <p:cNvSpPr/>
            <p:nvPr/>
          </p:nvSpPr>
          <p:spPr>
            <a:xfrm>
              <a:off x="11372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4"/>
            <p:cNvSpPr/>
            <p:nvPr/>
          </p:nvSpPr>
          <p:spPr>
            <a:xfrm>
              <a:off x="11372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4"/>
            <p:cNvSpPr/>
            <p:nvPr/>
          </p:nvSpPr>
          <p:spPr>
            <a:xfrm>
              <a:off x="11372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4"/>
            <p:cNvSpPr/>
            <p:nvPr/>
          </p:nvSpPr>
          <p:spPr>
            <a:xfrm>
              <a:off x="11372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4"/>
            <p:cNvSpPr/>
            <p:nvPr/>
          </p:nvSpPr>
          <p:spPr>
            <a:xfrm>
              <a:off x="11372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4"/>
            <p:cNvSpPr/>
            <p:nvPr/>
          </p:nvSpPr>
          <p:spPr>
            <a:xfrm>
              <a:off x="11372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4"/>
            <p:cNvSpPr/>
            <p:nvPr/>
          </p:nvSpPr>
          <p:spPr>
            <a:xfrm>
              <a:off x="11372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4"/>
            <p:cNvSpPr/>
            <p:nvPr/>
          </p:nvSpPr>
          <p:spPr>
            <a:xfrm>
              <a:off x="11372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4"/>
            <p:cNvSpPr/>
            <p:nvPr/>
          </p:nvSpPr>
          <p:spPr>
            <a:xfrm>
              <a:off x="11372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8" name="Google Shape;1648;p4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1649" name="Google Shape;1649;p4"/>
            <p:cNvSpPr/>
            <p:nvPr/>
          </p:nvSpPr>
          <p:spPr>
            <a:xfrm>
              <a:off x="9867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4"/>
            <p:cNvSpPr/>
            <p:nvPr/>
          </p:nvSpPr>
          <p:spPr>
            <a:xfrm>
              <a:off x="9867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4"/>
            <p:cNvSpPr/>
            <p:nvPr/>
          </p:nvSpPr>
          <p:spPr>
            <a:xfrm>
              <a:off x="9867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4"/>
            <p:cNvSpPr/>
            <p:nvPr/>
          </p:nvSpPr>
          <p:spPr>
            <a:xfrm>
              <a:off x="9867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4"/>
            <p:cNvSpPr/>
            <p:nvPr/>
          </p:nvSpPr>
          <p:spPr>
            <a:xfrm>
              <a:off x="9867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4"/>
            <p:cNvSpPr/>
            <p:nvPr/>
          </p:nvSpPr>
          <p:spPr>
            <a:xfrm>
              <a:off x="9867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4"/>
            <p:cNvSpPr/>
            <p:nvPr/>
          </p:nvSpPr>
          <p:spPr>
            <a:xfrm>
              <a:off x="9867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4"/>
            <p:cNvSpPr/>
            <p:nvPr/>
          </p:nvSpPr>
          <p:spPr>
            <a:xfrm>
              <a:off x="9867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4"/>
            <p:cNvSpPr/>
            <p:nvPr/>
          </p:nvSpPr>
          <p:spPr>
            <a:xfrm>
              <a:off x="9867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4"/>
            <p:cNvSpPr/>
            <p:nvPr/>
          </p:nvSpPr>
          <p:spPr>
            <a:xfrm>
              <a:off x="9867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4"/>
            <p:cNvSpPr/>
            <p:nvPr/>
          </p:nvSpPr>
          <p:spPr>
            <a:xfrm>
              <a:off x="9867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4"/>
            <p:cNvSpPr/>
            <p:nvPr/>
          </p:nvSpPr>
          <p:spPr>
            <a:xfrm>
              <a:off x="9867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4"/>
            <p:cNvSpPr/>
            <p:nvPr/>
          </p:nvSpPr>
          <p:spPr>
            <a:xfrm>
              <a:off x="11372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4"/>
            <p:cNvSpPr/>
            <p:nvPr/>
          </p:nvSpPr>
          <p:spPr>
            <a:xfrm>
              <a:off x="11372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4"/>
            <p:cNvSpPr/>
            <p:nvPr/>
          </p:nvSpPr>
          <p:spPr>
            <a:xfrm>
              <a:off x="11372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4"/>
            <p:cNvSpPr/>
            <p:nvPr/>
          </p:nvSpPr>
          <p:spPr>
            <a:xfrm>
              <a:off x="11372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4"/>
            <p:cNvSpPr/>
            <p:nvPr/>
          </p:nvSpPr>
          <p:spPr>
            <a:xfrm>
              <a:off x="11372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4"/>
            <p:cNvSpPr/>
            <p:nvPr/>
          </p:nvSpPr>
          <p:spPr>
            <a:xfrm>
              <a:off x="11372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4"/>
            <p:cNvSpPr/>
            <p:nvPr/>
          </p:nvSpPr>
          <p:spPr>
            <a:xfrm>
              <a:off x="11372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4"/>
            <p:cNvSpPr/>
            <p:nvPr/>
          </p:nvSpPr>
          <p:spPr>
            <a:xfrm>
              <a:off x="11372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4"/>
            <p:cNvSpPr/>
            <p:nvPr/>
          </p:nvSpPr>
          <p:spPr>
            <a:xfrm>
              <a:off x="11372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4"/>
            <p:cNvSpPr/>
            <p:nvPr/>
          </p:nvSpPr>
          <p:spPr>
            <a:xfrm>
              <a:off x="11372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4"/>
            <p:cNvSpPr/>
            <p:nvPr/>
          </p:nvSpPr>
          <p:spPr>
            <a:xfrm>
              <a:off x="11372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4"/>
            <p:cNvSpPr/>
            <p:nvPr/>
          </p:nvSpPr>
          <p:spPr>
            <a:xfrm>
              <a:off x="11372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4"/>
            <p:cNvSpPr/>
            <p:nvPr/>
          </p:nvSpPr>
          <p:spPr>
            <a:xfrm>
              <a:off x="11372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4"/>
            <p:cNvSpPr/>
            <p:nvPr/>
          </p:nvSpPr>
          <p:spPr>
            <a:xfrm>
              <a:off x="12877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4"/>
            <p:cNvSpPr/>
            <p:nvPr/>
          </p:nvSpPr>
          <p:spPr>
            <a:xfrm>
              <a:off x="12877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4"/>
            <p:cNvSpPr/>
            <p:nvPr/>
          </p:nvSpPr>
          <p:spPr>
            <a:xfrm>
              <a:off x="12877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4"/>
            <p:cNvSpPr/>
            <p:nvPr/>
          </p:nvSpPr>
          <p:spPr>
            <a:xfrm>
              <a:off x="12877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4"/>
            <p:cNvSpPr/>
            <p:nvPr/>
          </p:nvSpPr>
          <p:spPr>
            <a:xfrm>
              <a:off x="12877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4"/>
            <p:cNvSpPr/>
            <p:nvPr/>
          </p:nvSpPr>
          <p:spPr>
            <a:xfrm>
              <a:off x="12877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4"/>
            <p:cNvSpPr/>
            <p:nvPr/>
          </p:nvSpPr>
          <p:spPr>
            <a:xfrm>
              <a:off x="12877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4"/>
            <p:cNvSpPr/>
            <p:nvPr/>
          </p:nvSpPr>
          <p:spPr>
            <a:xfrm>
              <a:off x="12877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4"/>
            <p:cNvSpPr/>
            <p:nvPr/>
          </p:nvSpPr>
          <p:spPr>
            <a:xfrm>
              <a:off x="12877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4"/>
            <p:cNvSpPr/>
            <p:nvPr/>
          </p:nvSpPr>
          <p:spPr>
            <a:xfrm>
              <a:off x="12877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4"/>
            <p:cNvSpPr/>
            <p:nvPr/>
          </p:nvSpPr>
          <p:spPr>
            <a:xfrm>
              <a:off x="12877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4"/>
            <p:cNvSpPr/>
            <p:nvPr/>
          </p:nvSpPr>
          <p:spPr>
            <a:xfrm>
              <a:off x="12877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4"/>
            <p:cNvSpPr/>
            <p:nvPr/>
          </p:nvSpPr>
          <p:spPr>
            <a:xfrm>
              <a:off x="12877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4"/>
            <p:cNvSpPr/>
            <p:nvPr/>
          </p:nvSpPr>
          <p:spPr>
            <a:xfrm>
              <a:off x="12877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4"/>
            <p:cNvSpPr/>
            <p:nvPr/>
          </p:nvSpPr>
          <p:spPr>
            <a:xfrm>
              <a:off x="12877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4"/>
            <p:cNvSpPr/>
            <p:nvPr/>
          </p:nvSpPr>
          <p:spPr>
            <a:xfrm>
              <a:off x="12877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4"/>
            <p:cNvSpPr/>
            <p:nvPr/>
          </p:nvSpPr>
          <p:spPr>
            <a:xfrm>
              <a:off x="12877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4"/>
            <p:cNvSpPr/>
            <p:nvPr/>
          </p:nvSpPr>
          <p:spPr>
            <a:xfrm>
              <a:off x="12877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4"/>
            <p:cNvSpPr/>
            <p:nvPr/>
          </p:nvSpPr>
          <p:spPr>
            <a:xfrm>
              <a:off x="12877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4"/>
            <p:cNvSpPr/>
            <p:nvPr/>
          </p:nvSpPr>
          <p:spPr>
            <a:xfrm>
              <a:off x="12877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4"/>
            <p:cNvSpPr/>
            <p:nvPr/>
          </p:nvSpPr>
          <p:spPr>
            <a:xfrm>
              <a:off x="14382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4"/>
            <p:cNvSpPr/>
            <p:nvPr/>
          </p:nvSpPr>
          <p:spPr>
            <a:xfrm>
              <a:off x="14382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4"/>
            <p:cNvSpPr/>
            <p:nvPr/>
          </p:nvSpPr>
          <p:spPr>
            <a:xfrm>
              <a:off x="14382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4"/>
            <p:cNvSpPr/>
            <p:nvPr/>
          </p:nvSpPr>
          <p:spPr>
            <a:xfrm>
              <a:off x="14382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4"/>
            <p:cNvSpPr/>
            <p:nvPr/>
          </p:nvSpPr>
          <p:spPr>
            <a:xfrm>
              <a:off x="14382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4"/>
            <p:cNvSpPr/>
            <p:nvPr/>
          </p:nvSpPr>
          <p:spPr>
            <a:xfrm>
              <a:off x="14382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4"/>
            <p:cNvSpPr/>
            <p:nvPr/>
          </p:nvSpPr>
          <p:spPr>
            <a:xfrm>
              <a:off x="14382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4"/>
            <p:cNvSpPr/>
            <p:nvPr/>
          </p:nvSpPr>
          <p:spPr>
            <a:xfrm>
              <a:off x="14382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4"/>
            <p:cNvSpPr/>
            <p:nvPr/>
          </p:nvSpPr>
          <p:spPr>
            <a:xfrm>
              <a:off x="14382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4"/>
            <p:cNvSpPr/>
            <p:nvPr/>
          </p:nvSpPr>
          <p:spPr>
            <a:xfrm>
              <a:off x="14382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4"/>
            <p:cNvSpPr/>
            <p:nvPr/>
          </p:nvSpPr>
          <p:spPr>
            <a:xfrm>
              <a:off x="14382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4"/>
            <p:cNvSpPr/>
            <p:nvPr/>
          </p:nvSpPr>
          <p:spPr>
            <a:xfrm>
              <a:off x="14382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4"/>
            <p:cNvSpPr/>
            <p:nvPr/>
          </p:nvSpPr>
          <p:spPr>
            <a:xfrm>
              <a:off x="14382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4"/>
            <p:cNvSpPr/>
            <p:nvPr/>
          </p:nvSpPr>
          <p:spPr>
            <a:xfrm>
              <a:off x="14382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4"/>
            <p:cNvSpPr/>
            <p:nvPr/>
          </p:nvSpPr>
          <p:spPr>
            <a:xfrm>
              <a:off x="14382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4"/>
            <p:cNvSpPr/>
            <p:nvPr/>
          </p:nvSpPr>
          <p:spPr>
            <a:xfrm>
              <a:off x="14382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4"/>
            <p:cNvSpPr/>
            <p:nvPr/>
          </p:nvSpPr>
          <p:spPr>
            <a:xfrm>
              <a:off x="14382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4"/>
            <p:cNvSpPr/>
            <p:nvPr/>
          </p:nvSpPr>
          <p:spPr>
            <a:xfrm>
              <a:off x="14382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4"/>
            <p:cNvSpPr/>
            <p:nvPr/>
          </p:nvSpPr>
          <p:spPr>
            <a:xfrm>
              <a:off x="14382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4"/>
            <p:cNvSpPr/>
            <p:nvPr/>
          </p:nvSpPr>
          <p:spPr>
            <a:xfrm>
              <a:off x="14382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4"/>
            <p:cNvSpPr/>
            <p:nvPr/>
          </p:nvSpPr>
          <p:spPr>
            <a:xfrm>
              <a:off x="14382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4"/>
            <p:cNvSpPr/>
            <p:nvPr/>
          </p:nvSpPr>
          <p:spPr>
            <a:xfrm>
              <a:off x="14382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4"/>
            <p:cNvSpPr/>
            <p:nvPr/>
          </p:nvSpPr>
          <p:spPr>
            <a:xfrm>
              <a:off x="14382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4"/>
            <p:cNvSpPr/>
            <p:nvPr/>
          </p:nvSpPr>
          <p:spPr>
            <a:xfrm>
              <a:off x="14382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4"/>
            <p:cNvSpPr/>
            <p:nvPr/>
          </p:nvSpPr>
          <p:spPr>
            <a:xfrm>
              <a:off x="14382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4"/>
            <p:cNvSpPr/>
            <p:nvPr/>
          </p:nvSpPr>
          <p:spPr>
            <a:xfrm>
              <a:off x="14382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4"/>
            <p:cNvSpPr/>
            <p:nvPr/>
          </p:nvSpPr>
          <p:spPr>
            <a:xfrm>
              <a:off x="14382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4"/>
            <p:cNvSpPr/>
            <p:nvPr/>
          </p:nvSpPr>
          <p:spPr>
            <a:xfrm>
              <a:off x="14382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4"/>
            <p:cNvSpPr/>
            <p:nvPr/>
          </p:nvSpPr>
          <p:spPr>
            <a:xfrm>
              <a:off x="14382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4"/>
            <p:cNvSpPr/>
            <p:nvPr/>
          </p:nvSpPr>
          <p:spPr>
            <a:xfrm>
              <a:off x="14382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4"/>
            <p:cNvSpPr/>
            <p:nvPr/>
          </p:nvSpPr>
          <p:spPr>
            <a:xfrm>
              <a:off x="14382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4"/>
            <p:cNvSpPr/>
            <p:nvPr/>
          </p:nvSpPr>
          <p:spPr>
            <a:xfrm>
              <a:off x="15887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4"/>
            <p:cNvSpPr/>
            <p:nvPr/>
          </p:nvSpPr>
          <p:spPr>
            <a:xfrm>
              <a:off x="15887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4"/>
            <p:cNvSpPr/>
            <p:nvPr/>
          </p:nvSpPr>
          <p:spPr>
            <a:xfrm>
              <a:off x="15887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4"/>
            <p:cNvSpPr/>
            <p:nvPr/>
          </p:nvSpPr>
          <p:spPr>
            <a:xfrm>
              <a:off x="15887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4"/>
            <p:cNvSpPr/>
            <p:nvPr/>
          </p:nvSpPr>
          <p:spPr>
            <a:xfrm>
              <a:off x="15887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4"/>
            <p:cNvSpPr/>
            <p:nvPr/>
          </p:nvSpPr>
          <p:spPr>
            <a:xfrm>
              <a:off x="15887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4"/>
            <p:cNvSpPr/>
            <p:nvPr/>
          </p:nvSpPr>
          <p:spPr>
            <a:xfrm>
              <a:off x="15887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4"/>
            <p:cNvSpPr/>
            <p:nvPr/>
          </p:nvSpPr>
          <p:spPr>
            <a:xfrm>
              <a:off x="15887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4"/>
            <p:cNvSpPr/>
            <p:nvPr/>
          </p:nvSpPr>
          <p:spPr>
            <a:xfrm>
              <a:off x="15887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4"/>
            <p:cNvSpPr/>
            <p:nvPr/>
          </p:nvSpPr>
          <p:spPr>
            <a:xfrm>
              <a:off x="15887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4"/>
            <p:cNvSpPr/>
            <p:nvPr/>
          </p:nvSpPr>
          <p:spPr>
            <a:xfrm>
              <a:off x="15887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4"/>
            <p:cNvSpPr/>
            <p:nvPr/>
          </p:nvSpPr>
          <p:spPr>
            <a:xfrm>
              <a:off x="15887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4"/>
            <p:cNvSpPr/>
            <p:nvPr/>
          </p:nvSpPr>
          <p:spPr>
            <a:xfrm>
              <a:off x="15887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4"/>
            <p:cNvSpPr/>
            <p:nvPr/>
          </p:nvSpPr>
          <p:spPr>
            <a:xfrm>
              <a:off x="15887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4"/>
            <p:cNvSpPr/>
            <p:nvPr/>
          </p:nvSpPr>
          <p:spPr>
            <a:xfrm>
              <a:off x="15887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4"/>
            <p:cNvSpPr/>
            <p:nvPr/>
          </p:nvSpPr>
          <p:spPr>
            <a:xfrm>
              <a:off x="15887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4"/>
            <p:cNvSpPr/>
            <p:nvPr/>
          </p:nvSpPr>
          <p:spPr>
            <a:xfrm>
              <a:off x="15887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4"/>
            <p:cNvSpPr/>
            <p:nvPr/>
          </p:nvSpPr>
          <p:spPr>
            <a:xfrm>
              <a:off x="15887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4"/>
            <p:cNvSpPr/>
            <p:nvPr/>
          </p:nvSpPr>
          <p:spPr>
            <a:xfrm>
              <a:off x="15887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4"/>
            <p:cNvSpPr/>
            <p:nvPr/>
          </p:nvSpPr>
          <p:spPr>
            <a:xfrm>
              <a:off x="17392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4"/>
            <p:cNvSpPr/>
            <p:nvPr/>
          </p:nvSpPr>
          <p:spPr>
            <a:xfrm>
              <a:off x="17392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4"/>
            <p:cNvSpPr/>
            <p:nvPr/>
          </p:nvSpPr>
          <p:spPr>
            <a:xfrm>
              <a:off x="17392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4"/>
            <p:cNvSpPr/>
            <p:nvPr/>
          </p:nvSpPr>
          <p:spPr>
            <a:xfrm>
              <a:off x="17392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4"/>
            <p:cNvSpPr/>
            <p:nvPr/>
          </p:nvSpPr>
          <p:spPr>
            <a:xfrm>
              <a:off x="17392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4"/>
            <p:cNvSpPr/>
            <p:nvPr/>
          </p:nvSpPr>
          <p:spPr>
            <a:xfrm>
              <a:off x="17392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4"/>
            <p:cNvSpPr/>
            <p:nvPr/>
          </p:nvSpPr>
          <p:spPr>
            <a:xfrm>
              <a:off x="17392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4"/>
            <p:cNvSpPr/>
            <p:nvPr/>
          </p:nvSpPr>
          <p:spPr>
            <a:xfrm>
              <a:off x="17392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4"/>
            <p:cNvSpPr/>
            <p:nvPr/>
          </p:nvSpPr>
          <p:spPr>
            <a:xfrm>
              <a:off x="17392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4"/>
            <p:cNvSpPr/>
            <p:nvPr/>
          </p:nvSpPr>
          <p:spPr>
            <a:xfrm>
              <a:off x="17392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4"/>
            <p:cNvSpPr/>
            <p:nvPr/>
          </p:nvSpPr>
          <p:spPr>
            <a:xfrm>
              <a:off x="17392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4"/>
            <p:cNvSpPr/>
            <p:nvPr/>
          </p:nvSpPr>
          <p:spPr>
            <a:xfrm>
              <a:off x="18897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4"/>
            <p:cNvSpPr/>
            <p:nvPr/>
          </p:nvSpPr>
          <p:spPr>
            <a:xfrm>
              <a:off x="188975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4"/>
            <p:cNvSpPr/>
            <p:nvPr/>
          </p:nvSpPr>
          <p:spPr>
            <a:xfrm>
              <a:off x="188975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4"/>
            <p:cNvSpPr/>
            <p:nvPr/>
          </p:nvSpPr>
          <p:spPr>
            <a:xfrm>
              <a:off x="18897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4"/>
            <p:cNvSpPr/>
            <p:nvPr/>
          </p:nvSpPr>
          <p:spPr>
            <a:xfrm>
              <a:off x="18897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4"/>
            <p:cNvSpPr/>
            <p:nvPr/>
          </p:nvSpPr>
          <p:spPr>
            <a:xfrm>
              <a:off x="20402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4"/>
            <p:cNvSpPr/>
            <p:nvPr/>
          </p:nvSpPr>
          <p:spPr>
            <a:xfrm>
              <a:off x="20402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4"/>
            <p:cNvSpPr/>
            <p:nvPr/>
          </p:nvSpPr>
          <p:spPr>
            <a:xfrm>
              <a:off x="20402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4"/>
            <p:cNvSpPr/>
            <p:nvPr/>
          </p:nvSpPr>
          <p:spPr>
            <a:xfrm>
              <a:off x="21907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4"/>
            <p:cNvSpPr/>
            <p:nvPr/>
          </p:nvSpPr>
          <p:spPr>
            <a:xfrm>
              <a:off x="23413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4"/>
            <p:cNvSpPr/>
            <p:nvPr/>
          </p:nvSpPr>
          <p:spPr>
            <a:xfrm>
              <a:off x="2642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4"/>
            <p:cNvSpPr/>
            <p:nvPr/>
          </p:nvSpPr>
          <p:spPr>
            <a:xfrm>
              <a:off x="2642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4"/>
            <p:cNvSpPr/>
            <p:nvPr/>
          </p:nvSpPr>
          <p:spPr>
            <a:xfrm>
              <a:off x="32443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8" name="Google Shape;1768;p4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1769" name="Google Shape;1769;p4"/>
            <p:cNvSpPr/>
            <p:nvPr/>
          </p:nvSpPr>
          <p:spPr>
            <a:xfrm>
              <a:off x="15887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4"/>
            <p:cNvSpPr/>
            <p:nvPr/>
          </p:nvSpPr>
          <p:spPr>
            <a:xfrm>
              <a:off x="15887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4"/>
            <p:cNvSpPr/>
            <p:nvPr/>
          </p:nvSpPr>
          <p:spPr>
            <a:xfrm>
              <a:off x="15887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4"/>
            <p:cNvSpPr/>
            <p:nvPr/>
          </p:nvSpPr>
          <p:spPr>
            <a:xfrm>
              <a:off x="15887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4"/>
            <p:cNvSpPr/>
            <p:nvPr/>
          </p:nvSpPr>
          <p:spPr>
            <a:xfrm>
              <a:off x="15887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4"/>
            <p:cNvSpPr/>
            <p:nvPr/>
          </p:nvSpPr>
          <p:spPr>
            <a:xfrm>
              <a:off x="15887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4"/>
            <p:cNvSpPr/>
            <p:nvPr/>
          </p:nvSpPr>
          <p:spPr>
            <a:xfrm>
              <a:off x="17392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4"/>
            <p:cNvSpPr/>
            <p:nvPr/>
          </p:nvSpPr>
          <p:spPr>
            <a:xfrm>
              <a:off x="17392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4"/>
            <p:cNvSpPr/>
            <p:nvPr/>
          </p:nvSpPr>
          <p:spPr>
            <a:xfrm>
              <a:off x="17392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4"/>
            <p:cNvSpPr/>
            <p:nvPr/>
          </p:nvSpPr>
          <p:spPr>
            <a:xfrm>
              <a:off x="17392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4"/>
            <p:cNvSpPr/>
            <p:nvPr/>
          </p:nvSpPr>
          <p:spPr>
            <a:xfrm>
              <a:off x="17392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4"/>
            <p:cNvSpPr/>
            <p:nvPr/>
          </p:nvSpPr>
          <p:spPr>
            <a:xfrm>
              <a:off x="17392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4"/>
            <p:cNvSpPr/>
            <p:nvPr/>
          </p:nvSpPr>
          <p:spPr>
            <a:xfrm>
              <a:off x="17392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4"/>
            <p:cNvSpPr/>
            <p:nvPr/>
          </p:nvSpPr>
          <p:spPr>
            <a:xfrm>
              <a:off x="188975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4"/>
            <p:cNvSpPr/>
            <p:nvPr/>
          </p:nvSpPr>
          <p:spPr>
            <a:xfrm>
              <a:off x="188975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4"/>
            <p:cNvSpPr/>
            <p:nvPr/>
          </p:nvSpPr>
          <p:spPr>
            <a:xfrm>
              <a:off x="188975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4"/>
            <p:cNvSpPr/>
            <p:nvPr/>
          </p:nvSpPr>
          <p:spPr>
            <a:xfrm>
              <a:off x="188975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4"/>
            <p:cNvSpPr/>
            <p:nvPr/>
          </p:nvSpPr>
          <p:spPr>
            <a:xfrm>
              <a:off x="18897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4"/>
            <p:cNvSpPr/>
            <p:nvPr/>
          </p:nvSpPr>
          <p:spPr>
            <a:xfrm>
              <a:off x="188975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4"/>
            <p:cNvSpPr/>
            <p:nvPr/>
          </p:nvSpPr>
          <p:spPr>
            <a:xfrm>
              <a:off x="188975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4"/>
            <p:cNvSpPr/>
            <p:nvPr/>
          </p:nvSpPr>
          <p:spPr>
            <a:xfrm>
              <a:off x="188975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4"/>
            <p:cNvSpPr/>
            <p:nvPr/>
          </p:nvSpPr>
          <p:spPr>
            <a:xfrm>
              <a:off x="188975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4"/>
            <p:cNvSpPr/>
            <p:nvPr/>
          </p:nvSpPr>
          <p:spPr>
            <a:xfrm>
              <a:off x="18897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4"/>
            <p:cNvSpPr/>
            <p:nvPr/>
          </p:nvSpPr>
          <p:spPr>
            <a:xfrm>
              <a:off x="188975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4"/>
            <p:cNvSpPr/>
            <p:nvPr/>
          </p:nvSpPr>
          <p:spPr>
            <a:xfrm>
              <a:off x="188975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4"/>
            <p:cNvSpPr/>
            <p:nvPr/>
          </p:nvSpPr>
          <p:spPr>
            <a:xfrm>
              <a:off x="188975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4"/>
            <p:cNvSpPr/>
            <p:nvPr/>
          </p:nvSpPr>
          <p:spPr>
            <a:xfrm>
              <a:off x="188975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4"/>
            <p:cNvSpPr/>
            <p:nvPr/>
          </p:nvSpPr>
          <p:spPr>
            <a:xfrm>
              <a:off x="188975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4"/>
            <p:cNvSpPr/>
            <p:nvPr/>
          </p:nvSpPr>
          <p:spPr>
            <a:xfrm>
              <a:off x="188975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4"/>
            <p:cNvSpPr/>
            <p:nvPr/>
          </p:nvSpPr>
          <p:spPr>
            <a:xfrm>
              <a:off x="18897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4"/>
            <p:cNvSpPr/>
            <p:nvPr/>
          </p:nvSpPr>
          <p:spPr>
            <a:xfrm>
              <a:off x="188975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4"/>
            <p:cNvSpPr/>
            <p:nvPr/>
          </p:nvSpPr>
          <p:spPr>
            <a:xfrm>
              <a:off x="188975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4"/>
            <p:cNvSpPr/>
            <p:nvPr/>
          </p:nvSpPr>
          <p:spPr>
            <a:xfrm>
              <a:off x="20402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4"/>
            <p:cNvSpPr/>
            <p:nvPr/>
          </p:nvSpPr>
          <p:spPr>
            <a:xfrm>
              <a:off x="20402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4"/>
            <p:cNvSpPr/>
            <p:nvPr/>
          </p:nvSpPr>
          <p:spPr>
            <a:xfrm>
              <a:off x="20402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4"/>
            <p:cNvSpPr/>
            <p:nvPr/>
          </p:nvSpPr>
          <p:spPr>
            <a:xfrm>
              <a:off x="20402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4"/>
            <p:cNvSpPr/>
            <p:nvPr/>
          </p:nvSpPr>
          <p:spPr>
            <a:xfrm>
              <a:off x="20402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4"/>
            <p:cNvSpPr/>
            <p:nvPr/>
          </p:nvSpPr>
          <p:spPr>
            <a:xfrm>
              <a:off x="20402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4"/>
            <p:cNvSpPr/>
            <p:nvPr/>
          </p:nvSpPr>
          <p:spPr>
            <a:xfrm>
              <a:off x="20402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4"/>
            <p:cNvSpPr/>
            <p:nvPr/>
          </p:nvSpPr>
          <p:spPr>
            <a:xfrm>
              <a:off x="20402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4"/>
            <p:cNvSpPr/>
            <p:nvPr/>
          </p:nvSpPr>
          <p:spPr>
            <a:xfrm>
              <a:off x="20402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4"/>
            <p:cNvSpPr/>
            <p:nvPr/>
          </p:nvSpPr>
          <p:spPr>
            <a:xfrm>
              <a:off x="20402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4"/>
            <p:cNvSpPr/>
            <p:nvPr/>
          </p:nvSpPr>
          <p:spPr>
            <a:xfrm>
              <a:off x="20402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4"/>
            <p:cNvSpPr/>
            <p:nvPr/>
          </p:nvSpPr>
          <p:spPr>
            <a:xfrm>
              <a:off x="20402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4"/>
            <p:cNvSpPr/>
            <p:nvPr/>
          </p:nvSpPr>
          <p:spPr>
            <a:xfrm>
              <a:off x="20402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4"/>
            <p:cNvSpPr/>
            <p:nvPr/>
          </p:nvSpPr>
          <p:spPr>
            <a:xfrm>
              <a:off x="20402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4"/>
            <p:cNvSpPr/>
            <p:nvPr/>
          </p:nvSpPr>
          <p:spPr>
            <a:xfrm>
              <a:off x="20402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4"/>
            <p:cNvSpPr/>
            <p:nvPr/>
          </p:nvSpPr>
          <p:spPr>
            <a:xfrm>
              <a:off x="20402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4"/>
            <p:cNvSpPr/>
            <p:nvPr/>
          </p:nvSpPr>
          <p:spPr>
            <a:xfrm>
              <a:off x="20402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4"/>
            <p:cNvSpPr/>
            <p:nvPr/>
          </p:nvSpPr>
          <p:spPr>
            <a:xfrm>
              <a:off x="20402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4"/>
            <p:cNvSpPr/>
            <p:nvPr/>
          </p:nvSpPr>
          <p:spPr>
            <a:xfrm>
              <a:off x="20402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4"/>
            <p:cNvSpPr/>
            <p:nvPr/>
          </p:nvSpPr>
          <p:spPr>
            <a:xfrm>
              <a:off x="2190775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4"/>
            <p:cNvSpPr/>
            <p:nvPr/>
          </p:nvSpPr>
          <p:spPr>
            <a:xfrm>
              <a:off x="2190775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4"/>
            <p:cNvSpPr/>
            <p:nvPr/>
          </p:nvSpPr>
          <p:spPr>
            <a:xfrm>
              <a:off x="2190775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4"/>
            <p:cNvSpPr/>
            <p:nvPr/>
          </p:nvSpPr>
          <p:spPr>
            <a:xfrm>
              <a:off x="2190775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4"/>
            <p:cNvSpPr/>
            <p:nvPr/>
          </p:nvSpPr>
          <p:spPr>
            <a:xfrm>
              <a:off x="21907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4"/>
            <p:cNvSpPr/>
            <p:nvPr/>
          </p:nvSpPr>
          <p:spPr>
            <a:xfrm>
              <a:off x="21907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4"/>
            <p:cNvSpPr/>
            <p:nvPr/>
          </p:nvSpPr>
          <p:spPr>
            <a:xfrm>
              <a:off x="2190775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4"/>
            <p:cNvSpPr/>
            <p:nvPr/>
          </p:nvSpPr>
          <p:spPr>
            <a:xfrm>
              <a:off x="2190775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4"/>
            <p:cNvSpPr/>
            <p:nvPr/>
          </p:nvSpPr>
          <p:spPr>
            <a:xfrm>
              <a:off x="21907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4"/>
            <p:cNvSpPr/>
            <p:nvPr/>
          </p:nvSpPr>
          <p:spPr>
            <a:xfrm>
              <a:off x="2190775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4"/>
            <p:cNvSpPr/>
            <p:nvPr/>
          </p:nvSpPr>
          <p:spPr>
            <a:xfrm>
              <a:off x="21907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4"/>
            <p:cNvSpPr/>
            <p:nvPr/>
          </p:nvSpPr>
          <p:spPr>
            <a:xfrm>
              <a:off x="2190775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4"/>
            <p:cNvSpPr/>
            <p:nvPr/>
          </p:nvSpPr>
          <p:spPr>
            <a:xfrm>
              <a:off x="21907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4"/>
            <p:cNvSpPr/>
            <p:nvPr/>
          </p:nvSpPr>
          <p:spPr>
            <a:xfrm>
              <a:off x="21907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4"/>
            <p:cNvSpPr/>
            <p:nvPr/>
          </p:nvSpPr>
          <p:spPr>
            <a:xfrm>
              <a:off x="21907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4"/>
            <p:cNvSpPr/>
            <p:nvPr/>
          </p:nvSpPr>
          <p:spPr>
            <a:xfrm>
              <a:off x="2190775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4"/>
            <p:cNvSpPr/>
            <p:nvPr/>
          </p:nvSpPr>
          <p:spPr>
            <a:xfrm>
              <a:off x="21907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4"/>
            <p:cNvSpPr/>
            <p:nvPr/>
          </p:nvSpPr>
          <p:spPr>
            <a:xfrm>
              <a:off x="21907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4"/>
            <p:cNvSpPr/>
            <p:nvPr/>
          </p:nvSpPr>
          <p:spPr>
            <a:xfrm>
              <a:off x="2190775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4"/>
            <p:cNvSpPr/>
            <p:nvPr/>
          </p:nvSpPr>
          <p:spPr>
            <a:xfrm>
              <a:off x="21907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4"/>
            <p:cNvSpPr/>
            <p:nvPr/>
          </p:nvSpPr>
          <p:spPr>
            <a:xfrm>
              <a:off x="2190775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4"/>
            <p:cNvSpPr/>
            <p:nvPr/>
          </p:nvSpPr>
          <p:spPr>
            <a:xfrm>
              <a:off x="2190775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4"/>
            <p:cNvSpPr/>
            <p:nvPr/>
          </p:nvSpPr>
          <p:spPr>
            <a:xfrm>
              <a:off x="21907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4"/>
            <p:cNvSpPr/>
            <p:nvPr/>
          </p:nvSpPr>
          <p:spPr>
            <a:xfrm>
              <a:off x="21907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4"/>
            <p:cNvSpPr/>
            <p:nvPr/>
          </p:nvSpPr>
          <p:spPr>
            <a:xfrm>
              <a:off x="2190775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4"/>
            <p:cNvSpPr/>
            <p:nvPr/>
          </p:nvSpPr>
          <p:spPr>
            <a:xfrm>
              <a:off x="23413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4"/>
            <p:cNvSpPr/>
            <p:nvPr/>
          </p:nvSpPr>
          <p:spPr>
            <a:xfrm>
              <a:off x="23413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4"/>
            <p:cNvSpPr/>
            <p:nvPr/>
          </p:nvSpPr>
          <p:spPr>
            <a:xfrm>
              <a:off x="23413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4"/>
            <p:cNvSpPr/>
            <p:nvPr/>
          </p:nvSpPr>
          <p:spPr>
            <a:xfrm>
              <a:off x="23413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4"/>
            <p:cNvSpPr/>
            <p:nvPr/>
          </p:nvSpPr>
          <p:spPr>
            <a:xfrm>
              <a:off x="23413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4"/>
            <p:cNvSpPr/>
            <p:nvPr/>
          </p:nvSpPr>
          <p:spPr>
            <a:xfrm>
              <a:off x="23413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4"/>
            <p:cNvSpPr/>
            <p:nvPr/>
          </p:nvSpPr>
          <p:spPr>
            <a:xfrm>
              <a:off x="23413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4"/>
            <p:cNvSpPr/>
            <p:nvPr/>
          </p:nvSpPr>
          <p:spPr>
            <a:xfrm>
              <a:off x="23413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4"/>
            <p:cNvSpPr/>
            <p:nvPr/>
          </p:nvSpPr>
          <p:spPr>
            <a:xfrm>
              <a:off x="23413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4"/>
            <p:cNvSpPr/>
            <p:nvPr/>
          </p:nvSpPr>
          <p:spPr>
            <a:xfrm>
              <a:off x="23413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4"/>
            <p:cNvSpPr/>
            <p:nvPr/>
          </p:nvSpPr>
          <p:spPr>
            <a:xfrm>
              <a:off x="23413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4"/>
            <p:cNvSpPr/>
            <p:nvPr/>
          </p:nvSpPr>
          <p:spPr>
            <a:xfrm>
              <a:off x="23413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4"/>
            <p:cNvSpPr/>
            <p:nvPr/>
          </p:nvSpPr>
          <p:spPr>
            <a:xfrm>
              <a:off x="23413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4"/>
            <p:cNvSpPr/>
            <p:nvPr/>
          </p:nvSpPr>
          <p:spPr>
            <a:xfrm>
              <a:off x="23413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4"/>
            <p:cNvSpPr/>
            <p:nvPr/>
          </p:nvSpPr>
          <p:spPr>
            <a:xfrm>
              <a:off x="23413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4"/>
            <p:cNvSpPr/>
            <p:nvPr/>
          </p:nvSpPr>
          <p:spPr>
            <a:xfrm>
              <a:off x="23413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4"/>
            <p:cNvSpPr/>
            <p:nvPr/>
          </p:nvSpPr>
          <p:spPr>
            <a:xfrm>
              <a:off x="23413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4"/>
            <p:cNvSpPr/>
            <p:nvPr/>
          </p:nvSpPr>
          <p:spPr>
            <a:xfrm>
              <a:off x="23413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4"/>
            <p:cNvSpPr/>
            <p:nvPr/>
          </p:nvSpPr>
          <p:spPr>
            <a:xfrm>
              <a:off x="23413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4"/>
            <p:cNvSpPr/>
            <p:nvPr/>
          </p:nvSpPr>
          <p:spPr>
            <a:xfrm>
              <a:off x="23413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4"/>
            <p:cNvSpPr/>
            <p:nvPr/>
          </p:nvSpPr>
          <p:spPr>
            <a:xfrm>
              <a:off x="23413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4"/>
            <p:cNvSpPr/>
            <p:nvPr/>
          </p:nvSpPr>
          <p:spPr>
            <a:xfrm>
              <a:off x="23413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4"/>
            <p:cNvSpPr/>
            <p:nvPr/>
          </p:nvSpPr>
          <p:spPr>
            <a:xfrm>
              <a:off x="23413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4"/>
            <p:cNvSpPr/>
            <p:nvPr/>
          </p:nvSpPr>
          <p:spPr>
            <a:xfrm>
              <a:off x="23413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4"/>
            <p:cNvSpPr/>
            <p:nvPr/>
          </p:nvSpPr>
          <p:spPr>
            <a:xfrm>
              <a:off x="23413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4"/>
            <p:cNvSpPr/>
            <p:nvPr/>
          </p:nvSpPr>
          <p:spPr>
            <a:xfrm>
              <a:off x="23413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4"/>
            <p:cNvSpPr/>
            <p:nvPr/>
          </p:nvSpPr>
          <p:spPr>
            <a:xfrm>
              <a:off x="24918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4"/>
            <p:cNvSpPr/>
            <p:nvPr/>
          </p:nvSpPr>
          <p:spPr>
            <a:xfrm>
              <a:off x="24918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4"/>
            <p:cNvSpPr/>
            <p:nvPr/>
          </p:nvSpPr>
          <p:spPr>
            <a:xfrm>
              <a:off x="24918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4"/>
            <p:cNvSpPr/>
            <p:nvPr/>
          </p:nvSpPr>
          <p:spPr>
            <a:xfrm>
              <a:off x="24918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4"/>
            <p:cNvSpPr/>
            <p:nvPr/>
          </p:nvSpPr>
          <p:spPr>
            <a:xfrm>
              <a:off x="24918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4"/>
            <p:cNvSpPr/>
            <p:nvPr/>
          </p:nvSpPr>
          <p:spPr>
            <a:xfrm>
              <a:off x="24918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4"/>
            <p:cNvSpPr/>
            <p:nvPr/>
          </p:nvSpPr>
          <p:spPr>
            <a:xfrm>
              <a:off x="24918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4"/>
            <p:cNvSpPr/>
            <p:nvPr/>
          </p:nvSpPr>
          <p:spPr>
            <a:xfrm>
              <a:off x="24918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4"/>
            <p:cNvSpPr/>
            <p:nvPr/>
          </p:nvSpPr>
          <p:spPr>
            <a:xfrm>
              <a:off x="24918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4"/>
            <p:cNvSpPr/>
            <p:nvPr/>
          </p:nvSpPr>
          <p:spPr>
            <a:xfrm>
              <a:off x="24918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4"/>
            <p:cNvSpPr/>
            <p:nvPr/>
          </p:nvSpPr>
          <p:spPr>
            <a:xfrm>
              <a:off x="24918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4"/>
            <p:cNvSpPr/>
            <p:nvPr/>
          </p:nvSpPr>
          <p:spPr>
            <a:xfrm>
              <a:off x="24918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4"/>
            <p:cNvSpPr/>
            <p:nvPr/>
          </p:nvSpPr>
          <p:spPr>
            <a:xfrm>
              <a:off x="24918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4"/>
            <p:cNvSpPr/>
            <p:nvPr/>
          </p:nvSpPr>
          <p:spPr>
            <a:xfrm>
              <a:off x="24918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4"/>
            <p:cNvSpPr/>
            <p:nvPr/>
          </p:nvSpPr>
          <p:spPr>
            <a:xfrm>
              <a:off x="24918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4"/>
            <p:cNvSpPr/>
            <p:nvPr/>
          </p:nvSpPr>
          <p:spPr>
            <a:xfrm>
              <a:off x="24918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4"/>
            <p:cNvSpPr/>
            <p:nvPr/>
          </p:nvSpPr>
          <p:spPr>
            <a:xfrm>
              <a:off x="24918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4"/>
            <p:cNvSpPr/>
            <p:nvPr/>
          </p:nvSpPr>
          <p:spPr>
            <a:xfrm>
              <a:off x="24918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4"/>
            <p:cNvSpPr/>
            <p:nvPr/>
          </p:nvSpPr>
          <p:spPr>
            <a:xfrm>
              <a:off x="24918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4"/>
            <p:cNvSpPr/>
            <p:nvPr/>
          </p:nvSpPr>
          <p:spPr>
            <a:xfrm>
              <a:off x="24918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4"/>
            <p:cNvSpPr/>
            <p:nvPr/>
          </p:nvSpPr>
          <p:spPr>
            <a:xfrm>
              <a:off x="24918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4"/>
            <p:cNvSpPr/>
            <p:nvPr/>
          </p:nvSpPr>
          <p:spPr>
            <a:xfrm>
              <a:off x="24918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4"/>
            <p:cNvSpPr/>
            <p:nvPr/>
          </p:nvSpPr>
          <p:spPr>
            <a:xfrm>
              <a:off x="24918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4"/>
            <p:cNvSpPr/>
            <p:nvPr/>
          </p:nvSpPr>
          <p:spPr>
            <a:xfrm>
              <a:off x="24918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4"/>
            <p:cNvSpPr/>
            <p:nvPr/>
          </p:nvSpPr>
          <p:spPr>
            <a:xfrm>
              <a:off x="24918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4"/>
            <p:cNvSpPr/>
            <p:nvPr/>
          </p:nvSpPr>
          <p:spPr>
            <a:xfrm>
              <a:off x="2642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4"/>
            <p:cNvSpPr/>
            <p:nvPr/>
          </p:nvSpPr>
          <p:spPr>
            <a:xfrm>
              <a:off x="2642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4"/>
            <p:cNvSpPr/>
            <p:nvPr/>
          </p:nvSpPr>
          <p:spPr>
            <a:xfrm>
              <a:off x="2642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4"/>
            <p:cNvSpPr/>
            <p:nvPr/>
          </p:nvSpPr>
          <p:spPr>
            <a:xfrm>
              <a:off x="2642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4"/>
            <p:cNvSpPr/>
            <p:nvPr/>
          </p:nvSpPr>
          <p:spPr>
            <a:xfrm>
              <a:off x="2642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4"/>
            <p:cNvSpPr/>
            <p:nvPr/>
          </p:nvSpPr>
          <p:spPr>
            <a:xfrm>
              <a:off x="2642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4"/>
            <p:cNvSpPr/>
            <p:nvPr/>
          </p:nvSpPr>
          <p:spPr>
            <a:xfrm>
              <a:off x="2642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4"/>
            <p:cNvSpPr/>
            <p:nvPr/>
          </p:nvSpPr>
          <p:spPr>
            <a:xfrm>
              <a:off x="2642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4"/>
            <p:cNvSpPr/>
            <p:nvPr/>
          </p:nvSpPr>
          <p:spPr>
            <a:xfrm>
              <a:off x="2642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4"/>
            <p:cNvSpPr/>
            <p:nvPr/>
          </p:nvSpPr>
          <p:spPr>
            <a:xfrm>
              <a:off x="2642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4"/>
            <p:cNvSpPr/>
            <p:nvPr/>
          </p:nvSpPr>
          <p:spPr>
            <a:xfrm>
              <a:off x="2642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4"/>
            <p:cNvSpPr/>
            <p:nvPr/>
          </p:nvSpPr>
          <p:spPr>
            <a:xfrm>
              <a:off x="2642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4"/>
            <p:cNvSpPr/>
            <p:nvPr/>
          </p:nvSpPr>
          <p:spPr>
            <a:xfrm>
              <a:off x="2642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4"/>
            <p:cNvSpPr/>
            <p:nvPr/>
          </p:nvSpPr>
          <p:spPr>
            <a:xfrm>
              <a:off x="2642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4"/>
            <p:cNvSpPr/>
            <p:nvPr/>
          </p:nvSpPr>
          <p:spPr>
            <a:xfrm>
              <a:off x="2642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4"/>
            <p:cNvSpPr/>
            <p:nvPr/>
          </p:nvSpPr>
          <p:spPr>
            <a:xfrm>
              <a:off x="2642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4"/>
            <p:cNvSpPr/>
            <p:nvPr/>
          </p:nvSpPr>
          <p:spPr>
            <a:xfrm>
              <a:off x="2642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4"/>
            <p:cNvSpPr/>
            <p:nvPr/>
          </p:nvSpPr>
          <p:spPr>
            <a:xfrm>
              <a:off x="2642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4"/>
            <p:cNvSpPr/>
            <p:nvPr/>
          </p:nvSpPr>
          <p:spPr>
            <a:xfrm>
              <a:off x="2642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4"/>
            <p:cNvSpPr/>
            <p:nvPr/>
          </p:nvSpPr>
          <p:spPr>
            <a:xfrm>
              <a:off x="2642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4"/>
            <p:cNvSpPr/>
            <p:nvPr/>
          </p:nvSpPr>
          <p:spPr>
            <a:xfrm>
              <a:off x="2792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4"/>
            <p:cNvSpPr/>
            <p:nvPr/>
          </p:nvSpPr>
          <p:spPr>
            <a:xfrm>
              <a:off x="2792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4"/>
            <p:cNvSpPr/>
            <p:nvPr/>
          </p:nvSpPr>
          <p:spPr>
            <a:xfrm>
              <a:off x="2792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4"/>
            <p:cNvSpPr/>
            <p:nvPr/>
          </p:nvSpPr>
          <p:spPr>
            <a:xfrm>
              <a:off x="2792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4"/>
            <p:cNvSpPr/>
            <p:nvPr/>
          </p:nvSpPr>
          <p:spPr>
            <a:xfrm>
              <a:off x="2792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4"/>
            <p:cNvSpPr/>
            <p:nvPr/>
          </p:nvSpPr>
          <p:spPr>
            <a:xfrm>
              <a:off x="2792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4"/>
            <p:cNvSpPr/>
            <p:nvPr/>
          </p:nvSpPr>
          <p:spPr>
            <a:xfrm>
              <a:off x="2792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4"/>
            <p:cNvSpPr/>
            <p:nvPr/>
          </p:nvSpPr>
          <p:spPr>
            <a:xfrm>
              <a:off x="2792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4"/>
            <p:cNvSpPr/>
            <p:nvPr/>
          </p:nvSpPr>
          <p:spPr>
            <a:xfrm>
              <a:off x="2792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4"/>
            <p:cNvSpPr/>
            <p:nvPr/>
          </p:nvSpPr>
          <p:spPr>
            <a:xfrm>
              <a:off x="2792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4"/>
            <p:cNvSpPr/>
            <p:nvPr/>
          </p:nvSpPr>
          <p:spPr>
            <a:xfrm>
              <a:off x="2792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4"/>
            <p:cNvSpPr/>
            <p:nvPr/>
          </p:nvSpPr>
          <p:spPr>
            <a:xfrm>
              <a:off x="2792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4"/>
            <p:cNvSpPr/>
            <p:nvPr/>
          </p:nvSpPr>
          <p:spPr>
            <a:xfrm>
              <a:off x="2792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4"/>
            <p:cNvSpPr/>
            <p:nvPr/>
          </p:nvSpPr>
          <p:spPr>
            <a:xfrm>
              <a:off x="2792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4"/>
            <p:cNvSpPr/>
            <p:nvPr/>
          </p:nvSpPr>
          <p:spPr>
            <a:xfrm>
              <a:off x="2792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4"/>
            <p:cNvSpPr/>
            <p:nvPr/>
          </p:nvSpPr>
          <p:spPr>
            <a:xfrm>
              <a:off x="2792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4"/>
            <p:cNvSpPr/>
            <p:nvPr/>
          </p:nvSpPr>
          <p:spPr>
            <a:xfrm>
              <a:off x="2792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4"/>
            <p:cNvSpPr/>
            <p:nvPr/>
          </p:nvSpPr>
          <p:spPr>
            <a:xfrm>
              <a:off x="2792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4"/>
            <p:cNvSpPr/>
            <p:nvPr/>
          </p:nvSpPr>
          <p:spPr>
            <a:xfrm>
              <a:off x="294332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4"/>
            <p:cNvSpPr/>
            <p:nvPr/>
          </p:nvSpPr>
          <p:spPr>
            <a:xfrm>
              <a:off x="294332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4"/>
            <p:cNvSpPr/>
            <p:nvPr/>
          </p:nvSpPr>
          <p:spPr>
            <a:xfrm>
              <a:off x="294332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4"/>
            <p:cNvSpPr/>
            <p:nvPr/>
          </p:nvSpPr>
          <p:spPr>
            <a:xfrm>
              <a:off x="294332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4"/>
            <p:cNvSpPr/>
            <p:nvPr/>
          </p:nvSpPr>
          <p:spPr>
            <a:xfrm>
              <a:off x="294332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4"/>
            <p:cNvSpPr/>
            <p:nvPr/>
          </p:nvSpPr>
          <p:spPr>
            <a:xfrm>
              <a:off x="294332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4"/>
            <p:cNvSpPr/>
            <p:nvPr/>
          </p:nvSpPr>
          <p:spPr>
            <a:xfrm>
              <a:off x="294332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4"/>
            <p:cNvSpPr/>
            <p:nvPr/>
          </p:nvSpPr>
          <p:spPr>
            <a:xfrm>
              <a:off x="294332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4"/>
            <p:cNvSpPr/>
            <p:nvPr/>
          </p:nvSpPr>
          <p:spPr>
            <a:xfrm>
              <a:off x="294332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4"/>
            <p:cNvSpPr/>
            <p:nvPr/>
          </p:nvSpPr>
          <p:spPr>
            <a:xfrm>
              <a:off x="294332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4"/>
            <p:cNvSpPr/>
            <p:nvPr/>
          </p:nvSpPr>
          <p:spPr>
            <a:xfrm>
              <a:off x="294332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4"/>
            <p:cNvSpPr/>
            <p:nvPr/>
          </p:nvSpPr>
          <p:spPr>
            <a:xfrm>
              <a:off x="294332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4"/>
            <p:cNvSpPr/>
            <p:nvPr/>
          </p:nvSpPr>
          <p:spPr>
            <a:xfrm>
              <a:off x="294332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4"/>
            <p:cNvSpPr/>
            <p:nvPr/>
          </p:nvSpPr>
          <p:spPr>
            <a:xfrm>
              <a:off x="294332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4"/>
            <p:cNvSpPr/>
            <p:nvPr/>
          </p:nvSpPr>
          <p:spPr>
            <a:xfrm>
              <a:off x="294332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4"/>
            <p:cNvSpPr/>
            <p:nvPr/>
          </p:nvSpPr>
          <p:spPr>
            <a:xfrm>
              <a:off x="294332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4"/>
            <p:cNvSpPr/>
            <p:nvPr/>
          </p:nvSpPr>
          <p:spPr>
            <a:xfrm>
              <a:off x="294332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4"/>
            <p:cNvSpPr/>
            <p:nvPr/>
          </p:nvSpPr>
          <p:spPr>
            <a:xfrm>
              <a:off x="294332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4"/>
            <p:cNvSpPr/>
            <p:nvPr/>
          </p:nvSpPr>
          <p:spPr>
            <a:xfrm>
              <a:off x="3093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4"/>
            <p:cNvSpPr/>
            <p:nvPr/>
          </p:nvSpPr>
          <p:spPr>
            <a:xfrm>
              <a:off x="3093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4"/>
            <p:cNvSpPr/>
            <p:nvPr/>
          </p:nvSpPr>
          <p:spPr>
            <a:xfrm>
              <a:off x="3093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4"/>
            <p:cNvSpPr/>
            <p:nvPr/>
          </p:nvSpPr>
          <p:spPr>
            <a:xfrm>
              <a:off x="3093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4"/>
            <p:cNvSpPr/>
            <p:nvPr/>
          </p:nvSpPr>
          <p:spPr>
            <a:xfrm>
              <a:off x="3093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4"/>
            <p:cNvSpPr/>
            <p:nvPr/>
          </p:nvSpPr>
          <p:spPr>
            <a:xfrm>
              <a:off x="3093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4"/>
            <p:cNvSpPr/>
            <p:nvPr/>
          </p:nvSpPr>
          <p:spPr>
            <a:xfrm>
              <a:off x="3093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4"/>
            <p:cNvSpPr/>
            <p:nvPr/>
          </p:nvSpPr>
          <p:spPr>
            <a:xfrm>
              <a:off x="3093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4"/>
            <p:cNvSpPr/>
            <p:nvPr/>
          </p:nvSpPr>
          <p:spPr>
            <a:xfrm>
              <a:off x="3093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4"/>
            <p:cNvSpPr/>
            <p:nvPr/>
          </p:nvSpPr>
          <p:spPr>
            <a:xfrm>
              <a:off x="32443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4"/>
            <p:cNvSpPr/>
            <p:nvPr/>
          </p:nvSpPr>
          <p:spPr>
            <a:xfrm>
              <a:off x="32443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4"/>
            <p:cNvSpPr/>
            <p:nvPr/>
          </p:nvSpPr>
          <p:spPr>
            <a:xfrm>
              <a:off x="32443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4"/>
            <p:cNvSpPr/>
            <p:nvPr/>
          </p:nvSpPr>
          <p:spPr>
            <a:xfrm>
              <a:off x="32443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4"/>
            <p:cNvSpPr/>
            <p:nvPr/>
          </p:nvSpPr>
          <p:spPr>
            <a:xfrm>
              <a:off x="32443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4"/>
            <p:cNvSpPr/>
            <p:nvPr/>
          </p:nvSpPr>
          <p:spPr>
            <a:xfrm>
              <a:off x="32443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4"/>
            <p:cNvSpPr/>
            <p:nvPr/>
          </p:nvSpPr>
          <p:spPr>
            <a:xfrm>
              <a:off x="32443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4"/>
            <p:cNvSpPr/>
            <p:nvPr/>
          </p:nvSpPr>
          <p:spPr>
            <a:xfrm>
              <a:off x="32443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4"/>
            <p:cNvSpPr/>
            <p:nvPr/>
          </p:nvSpPr>
          <p:spPr>
            <a:xfrm>
              <a:off x="3394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4"/>
            <p:cNvSpPr/>
            <p:nvPr/>
          </p:nvSpPr>
          <p:spPr>
            <a:xfrm>
              <a:off x="3394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4"/>
            <p:cNvSpPr/>
            <p:nvPr/>
          </p:nvSpPr>
          <p:spPr>
            <a:xfrm>
              <a:off x="3394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4"/>
            <p:cNvSpPr/>
            <p:nvPr/>
          </p:nvSpPr>
          <p:spPr>
            <a:xfrm>
              <a:off x="33948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4"/>
            <p:cNvSpPr/>
            <p:nvPr/>
          </p:nvSpPr>
          <p:spPr>
            <a:xfrm>
              <a:off x="3394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4"/>
            <p:cNvSpPr/>
            <p:nvPr/>
          </p:nvSpPr>
          <p:spPr>
            <a:xfrm>
              <a:off x="3394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4"/>
            <p:cNvSpPr/>
            <p:nvPr/>
          </p:nvSpPr>
          <p:spPr>
            <a:xfrm>
              <a:off x="3545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4"/>
            <p:cNvSpPr/>
            <p:nvPr/>
          </p:nvSpPr>
          <p:spPr>
            <a:xfrm>
              <a:off x="3545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4"/>
            <p:cNvSpPr/>
            <p:nvPr/>
          </p:nvSpPr>
          <p:spPr>
            <a:xfrm>
              <a:off x="3545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8" name="Google Shape;1978;p4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1979" name="Google Shape;1979;p4"/>
            <p:cNvSpPr/>
            <p:nvPr/>
          </p:nvSpPr>
          <p:spPr>
            <a:xfrm>
              <a:off x="12877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4"/>
            <p:cNvSpPr/>
            <p:nvPr/>
          </p:nvSpPr>
          <p:spPr>
            <a:xfrm>
              <a:off x="12877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4"/>
            <p:cNvSpPr/>
            <p:nvPr/>
          </p:nvSpPr>
          <p:spPr>
            <a:xfrm>
              <a:off x="12877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4"/>
            <p:cNvSpPr/>
            <p:nvPr/>
          </p:nvSpPr>
          <p:spPr>
            <a:xfrm>
              <a:off x="12877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4"/>
            <p:cNvSpPr/>
            <p:nvPr/>
          </p:nvSpPr>
          <p:spPr>
            <a:xfrm>
              <a:off x="12877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4"/>
            <p:cNvSpPr/>
            <p:nvPr/>
          </p:nvSpPr>
          <p:spPr>
            <a:xfrm>
              <a:off x="12877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4"/>
            <p:cNvSpPr/>
            <p:nvPr/>
          </p:nvSpPr>
          <p:spPr>
            <a:xfrm>
              <a:off x="12877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4"/>
            <p:cNvSpPr/>
            <p:nvPr/>
          </p:nvSpPr>
          <p:spPr>
            <a:xfrm>
              <a:off x="12877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4"/>
            <p:cNvSpPr/>
            <p:nvPr/>
          </p:nvSpPr>
          <p:spPr>
            <a:xfrm>
              <a:off x="12877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4"/>
            <p:cNvSpPr/>
            <p:nvPr/>
          </p:nvSpPr>
          <p:spPr>
            <a:xfrm>
              <a:off x="12877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4"/>
            <p:cNvSpPr/>
            <p:nvPr/>
          </p:nvSpPr>
          <p:spPr>
            <a:xfrm>
              <a:off x="12877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4"/>
            <p:cNvSpPr/>
            <p:nvPr/>
          </p:nvSpPr>
          <p:spPr>
            <a:xfrm>
              <a:off x="12877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4"/>
            <p:cNvSpPr/>
            <p:nvPr/>
          </p:nvSpPr>
          <p:spPr>
            <a:xfrm>
              <a:off x="12877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4"/>
            <p:cNvSpPr/>
            <p:nvPr/>
          </p:nvSpPr>
          <p:spPr>
            <a:xfrm>
              <a:off x="12877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4"/>
            <p:cNvSpPr/>
            <p:nvPr/>
          </p:nvSpPr>
          <p:spPr>
            <a:xfrm>
              <a:off x="12877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4"/>
            <p:cNvSpPr/>
            <p:nvPr/>
          </p:nvSpPr>
          <p:spPr>
            <a:xfrm>
              <a:off x="14382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4"/>
            <p:cNvSpPr/>
            <p:nvPr/>
          </p:nvSpPr>
          <p:spPr>
            <a:xfrm>
              <a:off x="14382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4"/>
            <p:cNvSpPr/>
            <p:nvPr/>
          </p:nvSpPr>
          <p:spPr>
            <a:xfrm>
              <a:off x="14382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4"/>
            <p:cNvSpPr/>
            <p:nvPr/>
          </p:nvSpPr>
          <p:spPr>
            <a:xfrm>
              <a:off x="14382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4"/>
            <p:cNvSpPr/>
            <p:nvPr/>
          </p:nvSpPr>
          <p:spPr>
            <a:xfrm>
              <a:off x="15887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4"/>
            <p:cNvSpPr/>
            <p:nvPr/>
          </p:nvSpPr>
          <p:spPr>
            <a:xfrm>
              <a:off x="15887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4"/>
            <p:cNvSpPr/>
            <p:nvPr/>
          </p:nvSpPr>
          <p:spPr>
            <a:xfrm>
              <a:off x="15887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4"/>
            <p:cNvSpPr/>
            <p:nvPr/>
          </p:nvSpPr>
          <p:spPr>
            <a:xfrm>
              <a:off x="15887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4"/>
            <p:cNvSpPr/>
            <p:nvPr/>
          </p:nvSpPr>
          <p:spPr>
            <a:xfrm>
              <a:off x="15887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4"/>
            <p:cNvSpPr/>
            <p:nvPr/>
          </p:nvSpPr>
          <p:spPr>
            <a:xfrm>
              <a:off x="15887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4"/>
            <p:cNvSpPr/>
            <p:nvPr/>
          </p:nvSpPr>
          <p:spPr>
            <a:xfrm>
              <a:off x="15887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4"/>
            <p:cNvSpPr/>
            <p:nvPr/>
          </p:nvSpPr>
          <p:spPr>
            <a:xfrm>
              <a:off x="15887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4"/>
            <p:cNvSpPr/>
            <p:nvPr/>
          </p:nvSpPr>
          <p:spPr>
            <a:xfrm>
              <a:off x="15887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4"/>
            <p:cNvSpPr/>
            <p:nvPr/>
          </p:nvSpPr>
          <p:spPr>
            <a:xfrm>
              <a:off x="15887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4"/>
            <p:cNvSpPr/>
            <p:nvPr/>
          </p:nvSpPr>
          <p:spPr>
            <a:xfrm>
              <a:off x="17392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4"/>
            <p:cNvSpPr/>
            <p:nvPr/>
          </p:nvSpPr>
          <p:spPr>
            <a:xfrm>
              <a:off x="17392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4"/>
            <p:cNvSpPr/>
            <p:nvPr/>
          </p:nvSpPr>
          <p:spPr>
            <a:xfrm>
              <a:off x="17392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4"/>
            <p:cNvSpPr/>
            <p:nvPr/>
          </p:nvSpPr>
          <p:spPr>
            <a:xfrm>
              <a:off x="17392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4"/>
            <p:cNvSpPr/>
            <p:nvPr/>
          </p:nvSpPr>
          <p:spPr>
            <a:xfrm>
              <a:off x="17392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4"/>
            <p:cNvSpPr/>
            <p:nvPr/>
          </p:nvSpPr>
          <p:spPr>
            <a:xfrm>
              <a:off x="17392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4"/>
            <p:cNvSpPr/>
            <p:nvPr/>
          </p:nvSpPr>
          <p:spPr>
            <a:xfrm>
              <a:off x="17392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4"/>
            <p:cNvSpPr/>
            <p:nvPr/>
          </p:nvSpPr>
          <p:spPr>
            <a:xfrm>
              <a:off x="17392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4"/>
            <p:cNvSpPr/>
            <p:nvPr/>
          </p:nvSpPr>
          <p:spPr>
            <a:xfrm>
              <a:off x="17392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4"/>
            <p:cNvSpPr/>
            <p:nvPr/>
          </p:nvSpPr>
          <p:spPr>
            <a:xfrm>
              <a:off x="17392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4"/>
            <p:cNvSpPr/>
            <p:nvPr/>
          </p:nvSpPr>
          <p:spPr>
            <a:xfrm>
              <a:off x="17392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4"/>
            <p:cNvSpPr/>
            <p:nvPr/>
          </p:nvSpPr>
          <p:spPr>
            <a:xfrm>
              <a:off x="17392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4"/>
            <p:cNvSpPr/>
            <p:nvPr/>
          </p:nvSpPr>
          <p:spPr>
            <a:xfrm>
              <a:off x="17392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4"/>
            <p:cNvSpPr/>
            <p:nvPr/>
          </p:nvSpPr>
          <p:spPr>
            <a:xfrm>
              <a:off x="17392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4"/>
            <p:cNvSpPr/>
            <p:nvPr/>
          </p:nvSpPr>
          <p:spPr>
            <a:xfrm>
              <a:off x="17392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4"/>
            <p:cNvSpPr/>
            <p:nvPr/>
          </p:nvSpPr>
          <p:spPr>
            <a:xfrm>
              <a:off x="17392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4"/>
            <p:cNvSpPr/>
            <p:nvPr/>
          </p:nvSpPr>
          <p:spPr>
            <a:xfrm>
              <a:off x="17392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4"/>
            <p:cNvSpPr/>
            <p:nvPr/>
          </p:nvSpPr>
          <p:spPr>
            <a:xfrm>
              <a:off x="188975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4"/>
            <p:cNvSpPr/>
            <p:nvPr/>
          </p:nvSpPr>
          <p:spPr>
            <a:xfrm>
              <a:off x="188975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4"/>
            <p:cNvSpPr/>
            <p:nvPr/>
          </p:nvSpPr>
          <p:spPr>
            <a:xfrm>
              <a:off x="18897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4"/>
            <p:cNvSpPr/>
            <p:nvPr/>
          </p:nvSpPr>
          <p:spPr>
            <a:xfrm>
              <a:off x="188975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4"/>
            <p:cNvSpPr/>
            <p:nvPr/>
          </p:nvSpPr>
          <p:spPr>
            <a:xfrm>
              <a:off x="18897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4"/>
            <p:cNvSpPr/>
            <p:nvPr/>
          </p:nvSpPr>
          <p:spPr>
            <a:xfrm>
              <a:off x="188975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4"/>
            <p:cNvSpPr/>
            <p:nvPr/>
          </p:nvSpPr>
          <p:spPr>
            <a:xfrm>
              <a:off x="188975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4"/>
            <p:cNvSpPr/>
            <p:nvPr/>
          </p:nvSpPr>
          <p:spPr>
            <a:xfrm>
              <a:off x="188975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4"/>
            <p:cNvSpPr/>
            <p:nvPr/>
          </p:nvSpPr>
          <p:spPr>
            <a:xfrm>
              <a:off x="18897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4"/>
            <p:cNvSpPr/>
            <p:nvPr/>
          </p:nvSpPr>
          <p:spPr>
            <a:xfrm>
              <a:off x="188975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4"/>
            <p:cNvSpPr/>
            <p:nvPr/>
          </p:nvSpPr>
          <p:spPr>
            <a:xfrm>
              <a:off x="188975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4"/>
            <p:cNvSpPr/>
            <p:nvPr/>
          </p:nvSpPr>
          <p:spPr>
            <a:xfrm>
              <a:off x="20402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4"/>
            <p:cNvSpPr/>
            <p:nvPr/>
          </p:nvSpPr>
          <p:spPr>
            <a:xfrm>
              <a:off x="20402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4"/>
            <p:cNvSpPr/>
            <p:nvPr/>
          </p:nvSpPr>
          <p:spPr>
            <a:xfrm>
              <a:off x="20402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4"/>
            <p:cNvSpPr/>
            <p:nvPr/>
          </p:nvSpPr>
          <p:spPr>
            <a:xfrm>
              <a:off x="20402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4"/>
            <p:cNvSpPr/>
            <p:nvPr/>
          </p:nvSpPr>
          <p:spPr>
            <a:xfrm>
              <a:off x="20402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4"/>
            <p:cNvSpPr/>
            <p:nvPr/>
          </p:nvSpPr>
          <p:spPr>
            <a:xfrm>
              <a:off x="20402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4"/>
            <p:cNvSpPr/>
            <p:nvPr/>
          </p:nvSpPr>
          <p:spPr>
            <a:xfrm>
              <a:off x="20402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4"/>
            <p:cNvSpPr/>
            <p:nvPr/>
          </p:nvSpPr>
          <p:spPr>
            <a:xfrm>
              <a:off x="20402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4"/>
            <p:cNvSpPr/>
            <p:nvPr/>
          </p:nvSpPr>
          <p:spPr>
            <a:xfrm>
              <a:off x="20402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4"/>
            <p:cNvSpPr/>
            <p:nvPr/>
          </p:nvSpPr>
          <p:spPr>
            <a:xfrm>
              <a:off x="20402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4"/>
            <p:cNvSpPr/>
            <p:nvPr/>
          </p:nvSpPr>
          <p:spPr>
            <a:xfrm>
              <a:off x="20402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4"/>
            <p:cNvSpPr/>
            <p:nvPr/>
          </p:nvSpPr>
          <p:spPr>
            <a:xfrm>
              <a:off x="20402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4"/>
            <p:cNvSpPr/>
            <p:nvPr/>
          </p:nvSpPr>
          <p:spPr>
            <a:xfrm>
              <a:off x="20402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4"/>
            <p:cNvSpPr/>
            <p:nvPr/>
          </p:nvSpPr>
          <p:spPr>
            <a:xfrm>
              <a:off x="21907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4"/>
            <p:cNvSpPr/>
            <p:nvPr/>
          </p:nvSpPr>
          <p:spPr>
            <a:xfrm>
              <a:off x="21907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4"/>
            <p:cNvSpPr/>
            <p:nvPr/>
          </p:nvSpPr>
          <p:spPr>
            <a:xfrm>
              <a:off x="21907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4"/>
            <p:cNvSpPr/>
            <p:nvPr/>
          </p:nvSpPr>
          <p:spPr>
            <a:xfrm>
              <a:off x="21907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4"/>
            <p:cNvSpPr/>
            <p:nvPr/>
          </p:nvSpPr>
          <p:spPr>
            <a:xfrm>
              <a:off x="21907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4"/>
            <p:cNvSpPr/>
            <p:nvPr/>
          </p:nvSpPr>
          <p:spPr>
            <a:xfrm>
              <a:off x="2190775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4"/>
            <p:cNvSpPr/>
            <p:nvPr/>
          </p:nvSpPr>
          <p:spPr>
            <a:xfrm>
              <a:off x="21907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4"/>
            <p:cNvSpPr/>
            <p:nvPr/>
          </p:nvSpPr>
          <p:spPr>
            <a:xfrm>
              <a:off x="21907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4"/>
            <p:cNvSpPr/>
            <p:nvPr/>
          </p:nvSpPr>
          <p:spPr>
            <a:xfrm>
              <a:off x="2190775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4"/>
            <p:cNvSpPr/>
            <p:nvPr/>
          </p:nvSpPr>
          <p:spPr>
            <a:xfrm>
              <a:off x="23413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4"/>
            <p:cNvSpPr/>
            <p:nvPr/>
          </p:nvSpPr>
          <p:spPr>
            <a:xfrm>
              <a:off x="23413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4"/>
            <p:cNvSpPr/>
            <p:nvPr/>
          </p:nvSpPr>
          <p:spPr>
            <a:xfrm>
              <a:off x="23413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4"/>
            <p:cNvSpPr/>
            <p:nvPr/>
          </p:nvSpPr>
          <p:spPr>
            <a:xfrm>
              <a:off x="23413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4"/>
            <p:cNvSpPr/>
            <p:nvPr/>
          </p:nvSpPr>
          <p:spPr>
            <a:xfrm>
              <a:off x="23413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4"/>
            <p:cNvSpPr/>
            <p:nvPr/>
          </p:nvSpPr>
          <p:spPr>
            <a:xfrm>
              <a:off x="23413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4"/>
            <p:cNvSpPr/>
            <p:nvPr/>
          </p:nvSpPr>
          <p:spPr>
            <a:xfrm>
              <a:off x="23413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4"/>
            <p:cNvSpPr/>
            <p:nvPr/>
          </p:nvSpPr>
          <p:spPr>
            <a:xfrm>
              <a:off x="23413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4"/>
            <p:cNvSpPr/>
            <p:nvPr/>
          </p:nvSpPr>
          <p:spPr>
            <a:xfrm>
              <a:off x="24918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4"/>
            <p:cNvSpPr/>
            <p:nvPr/>
          </p:nvSpPr>
          <p:spPr>
            <a:xfrm>
              <a:off x="24918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4"/>
            <p:cNvSpPr/>
            <p:nvPr/>
          </p:nvSpPr>
          <p:spPr>
            <a:xfrm>
              <a:off x="24918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4"/>
            <p:cNvSpPr/>
            <p:nvPr/>
          </p:nvSpPr>
          <p:spPr>
            <a:xfrm>
              <a:off x="24918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4"/>
            <p:cNvSpPr/>
            <p:nvPr/>
          </p:nvSpPr>
          <p:spPr>
            <a:xfrm>
              <a:off x="24918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4"/>
            <p:cNvSpPr/>
            <p:nvPr/>
          </p:nvSpPr>
          <p:spPr>
            <a:xfrm>
              <a:off x="2642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4"/>
            <p:cNvSpPr/>
            <p:nvPr/>
          </p:nvSpPr>
          <p:spPr>
            <a:xfrm>
              <a:off x="2642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4"/>
            <p:cNvSpPr/>
            <p:nvPr/>
          </p:nvSpPr>
          <p:spPr>
            <a:xfrm>
              <a:off x="2642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4"/>
            <p:cNvSpPr/>
            <p:nvPr/>
          </p:nvSpPr>
          <p:spPr>
            <a:xfrm>
              <a:off x="2642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4"/>
            <p:cNvSpPr/>
            <p:nvPr/>
          </p:nvSpPr>
          <p:spPr>
            <a:xfrm>
              <a:off x="2642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4"/>
            <p:cNvSpPr/>
            <p:nvPr/>
          </p:nvSpPr>
          <p:spPr>
            <a:xfrm>
              <a:off x="2792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4"/>
            <p:cNvSpPr/>
            <p:nvPr/>
          </p:nvSpPr>
          <p:spPr>
            <a:xfrm>
              <a:off x="294332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4"/>
            <p:cNvSpPr/>
            <p:nvPr/>
          </p:nvSpPr>
          <p:spPr>
            <a:xfrm>
              <a:off x="294332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4"/>
            <p:cNvSpPr/>
            <p:nvPr/>
          </p:nvSpPr>
          <p:spPr>
            <a:xfrm>
              <a:off x="3093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4"/>
            <p:cNvSpPr/>
            <p:nvPr/>
          </p:nvSpPr>
          <p:spPr>
            <a:xfrm>
              <a:off x="3394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4"/>
            <p:cNvSpPr/>
            <p:nvPr/>
          </p:nvSpPr>
          <p:spPr>
            <a:xfrm>
              <a:off x="3545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82" name="Google Shape;208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50" y="4477915"/>
            <a:ext cx="616224" cy="61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4" name="Google Shape;2084;p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085" name="Google Shape;2085;p5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5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5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5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5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5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5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5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5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5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5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5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5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5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5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5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5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5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5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5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5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5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5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5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5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5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5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5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5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5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5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5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5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5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5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5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5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5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5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5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5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5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5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5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5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5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5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5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5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5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5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5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5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5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5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5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5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2" name="Google Shape;2142;p5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143" name="Google Shape;2143;p5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5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5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5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5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5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5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5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5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5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5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5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5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5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5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5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5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5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5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5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5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5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5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5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5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5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5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5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5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5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5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5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5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5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5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5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5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5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5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5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5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5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5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5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5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5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5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5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5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5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5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5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5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5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5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5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5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5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5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5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5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5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5" name="Google Shape;2205;p5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206" name="Google Shape;2206;p5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5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5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5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5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5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5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5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5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5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5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5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5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5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5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5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5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5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5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5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5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5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5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5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5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5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5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5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5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5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5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5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5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5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5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5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5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5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5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5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5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5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5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5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5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5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5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5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5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5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5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5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5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5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5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5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5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5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5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5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5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5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5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5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5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5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5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5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5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5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5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5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5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5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5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5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5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5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5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5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5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5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5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5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5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5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5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5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5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5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5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5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5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5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5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5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5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5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5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5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5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7" name="Google Shape;2307;p5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308" name="Google Shape;2308;p5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5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5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5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5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5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5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5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5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5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5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5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5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5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5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5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5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5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5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5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5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5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5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5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5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5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5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5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5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5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5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5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5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5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5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5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5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5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5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5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5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5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5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5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5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5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5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5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5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5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8" name="Google Shape;2358;p5"/>
          <p:cNvSpPr txBox="1"/>
          <p:nvPr>
            <p:ph type="title"/>
          </p:nvPr>
        </p:nvSpPr>
        <p:spPr>
          <a:xfrm>
            <a:off x="184900" y="53575"/>
            <a:ext cx="7277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000"/>
              <a:buNone/>
              <a:defRPr>
                <a:solidFill>
                  <a:srgbClr val="3D85C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359" name="Google Shape;2359;p5"/>
          <p:cNvSpPr txBox="1"/>
          <p:nvPr>
            <p:ph idx="1" type="body"/>
          </p:nvPr>
        </p:nvSpPr>
        <p:spPr>
          <a:xfrm>
            <a:off x="366825" y="1047750"/>
            <a:ext cx="7095300" cy="34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600"/>
              </a:spcBef>
              <a:spcAft>
                <a:spcPts val="0"/>
              </a:spcAft>
              <a:buSzPts val="2200"/>
              <a:buChar char="▪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2360" name="Google Shape;2360;p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61" name="Google Shape;236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650" y="4477915"/>
            <a:ext cx="616224" cy="61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362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p6"/>
          <p:cNvSpPr txBox="1"/>
          <p:nvPr>
            <p:ph idx="1" type="body"/>
          </p:nvPr>
        </p:nvSpPr>
        <p:spPr>
          <a:xfrm>
            <a:off x="319400" y="987175"/>
            <a:ext cx="3466800" cy="3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364" name="Google Shape;2364;p6"/>
          <p:cNvSpPr txBox="1"/>
          <p:nvPr>
            <p:ph idx="2" type="body"/>
          </p:nvPr>
        </p:nvSpPr>
        <p:spPr>
          <a:xfrm>
            <a:off x="3995149" y="987175"/>
            <a:ext cx="3466800" cy="3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grpSp>
        <p:nvGrpSpPr>
          <p:cNvPr id="2365" name="Google Shape;2365;p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366" name="Google Shape;2366;p6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6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6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6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6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6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6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6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6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6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6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6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6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6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6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6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6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6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6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6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6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6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6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6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6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6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6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6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6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6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6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6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6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6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6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6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6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6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6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6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6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6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6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6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6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6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6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6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6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6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6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6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6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6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6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6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6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3" name="Google Shape;2423;p6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424" name="Google Shape;2424;p6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6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6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6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6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6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6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6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6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6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6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6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6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6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6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6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6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6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6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6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6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6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6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6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6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6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6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6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6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6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6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6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6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6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6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6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6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6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6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6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6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6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6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6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6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6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6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6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6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6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6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6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6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6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6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6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6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6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6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6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6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6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6" name="Google Shape;2486;p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487" name="Google Shape;2487;p6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6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6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6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6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6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6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6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6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6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6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6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6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6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6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6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6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6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6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6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6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6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6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6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6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6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6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6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6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6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6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6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6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6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6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6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6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6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6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6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6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6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6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6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6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6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6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6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6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6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6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6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6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6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6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6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6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6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6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6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6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6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6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6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6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6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6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6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6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6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6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6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6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6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6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6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6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6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6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6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6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6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6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6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6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6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6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6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6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6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6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6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6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6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6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6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6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6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6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6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6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88" name="Google Shape;2588;p6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589" name="Google Shape;2589;p6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6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6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6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6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6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6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6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6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6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6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6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6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6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6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6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6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6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6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6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6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6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6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6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6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6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6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6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6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6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6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6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6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6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6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6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6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6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6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6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6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6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6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6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6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6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6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6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6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6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9" name="Google Shape;2639;p6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40" name="Google Shape;264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650" y="4477915"/>
            <a:ext cx="616224" cy="616224"/>
          </a:xfrm>
          <a:prstGeom prst="rect">
            <a:avLst/>
          </a:prstGeom>
          <a:noFill/>
          <a:ln>
            <a:noFill/>
          </a:ln>
        </p:spPr>
      </p:pic>
      <p:sp>
        <p:nvSpPr>
          <p:cNvPr id="2641" name="Google Shape;2641;p6"/>
          <p:cNvSpPr txBox="1"/>
          <p:nvPr>
            <p:ph type="title"/>
          </p:nvPr>
        </p:nvSpPr>
        <p:spPr>
          <a:xfrm>
            <a:off x="184900" y="53575"/>
            <a:ext cx="7277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000"/>
              <a:buNone/>
              <a:defRPr>
                <a:solidFill>
                  <a:srgbClr val="3D85C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2642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3" name="Google Shape;2643;p7"/>
          <p:cNvSpPr txBox="1"/>
          <p:nvPr>
            <p:ph idx="1" type="body"/>
          </p:nvPr>
        </p:nvSpPr>
        <p:spPr>
          <a:xfrm>
            <a:off x="413500" y="987175"/>
            <a:ext cx="2271900" cy="3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644" name="Google Shape;2644;p7"/>
          <p:cNvSpPr txBox="1"/>
          <p:nvPr>
            <p:ph idx="2" type="body"/>
          </p:nvPr>
        </p:nvSpPr>
        <p:spPr>
          <a:xfrm>
            <a:off x="2801838" y="987175"/>
            <a:ext cx="2271900" cy="3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645" name="Google Shape;2645;p7"/>
          <p:cNvSpPr txBox="1"/>
          <p:nvPr>
            <p:ph idx="3" type="body"/>
          </p:nvPr>
        </p:nvSpPr>
        <p:spPr>
          <a:xfrm>
            <a:off x="5190175" y="987175"/>
            <a:ext cx="2271900" cy="3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646" name="Google Shape;2646;p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47" name="Google Shape;264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650" y="4477915"/>
            <a:ext cx="616224" cy="6162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8" name="Google Shape;2648;p7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649" name="Google Shape;2649;p7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7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7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7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7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7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7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7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7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7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7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7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7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7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7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7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7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7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7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7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7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7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7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7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7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7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7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7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7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7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7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7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7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7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7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7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7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7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7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7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7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7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7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7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7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7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7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7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7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7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7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7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7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7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7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7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7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6" name="Google Shape;2706;p7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707" name="Google Shape;2707;p7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7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7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7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7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7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7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7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7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7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7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7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7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7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7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7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7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7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7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7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7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7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7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7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7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7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7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7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7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7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7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7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7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7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7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7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7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7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7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7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7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7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7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7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7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7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7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7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7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7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7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7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7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7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7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7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7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7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7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7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7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7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9" name="Google Shape;2769;p7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770" name="Google Shape;2770;p7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7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7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7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7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7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7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7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7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7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7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7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7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7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7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7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7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7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7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7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7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7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7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7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7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7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7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7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7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7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7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7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7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7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7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7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7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7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7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7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7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7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7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7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7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7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7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7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7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7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7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7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7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7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7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7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7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7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7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7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7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7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7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7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7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7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7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7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7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7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7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7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7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7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7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7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7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7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7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7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7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7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7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7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7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7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7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7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7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7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7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7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7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7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7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7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7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7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7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7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7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1" name="Google Shape;2871;p7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872" name="Google Shape;2872;p7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7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7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7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7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7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7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7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7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7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7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7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7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7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7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7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7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7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7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7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7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7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7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7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7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7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7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7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7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7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7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7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7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7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7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7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7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7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7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7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7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7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7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7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7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7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7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7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7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7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2" name="Google Shape;2922;p7"/>
          <p:cNvSpPr txBox="1"/>
          <p:nvPr>
            <p:ph type="title"/>
          </p:nvPr>
        </p:nvSpPr>
        <p:spPr>
          <a:xfrm>
            <a:off x="184900" y="53575"/>
            <a:ext cx="7277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000"/>
              <a:buNone/>
              <a:defRPr>
                <a:solidFill>
                  <a:srgbClr val="3D85C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4" name="Google Shape;2924;p8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925" name="Google Shape;2925;p8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8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8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8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8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8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8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8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8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8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8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8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8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8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8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8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8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8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8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8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8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8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8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8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8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8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8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8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8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8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8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8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8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8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8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8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8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8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8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8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8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8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8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8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8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8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8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8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8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8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8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8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8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8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8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8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8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82" name="Google Shape;2982;p8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983" name="Google Shape;2983;p8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8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8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8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8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8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8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8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8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8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8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8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8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8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8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8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8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8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8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8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8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8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8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8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8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8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8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8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8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8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8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8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8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8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8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8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8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8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8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8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8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8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8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8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8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8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8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8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8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8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8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8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8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8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8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8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8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8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8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8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8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8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45" name="Google Shape;3045;p8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046" name="Google Shape;3046;p8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8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8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8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8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8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8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8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8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8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8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8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8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8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8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8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8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8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8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8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8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8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8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8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8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8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8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8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8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8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8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8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8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8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8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8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8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8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8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8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8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8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8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8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8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8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8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8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8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8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8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8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8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8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8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8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8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8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8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8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8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8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8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8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8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8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8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8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8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8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8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8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8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8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8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8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8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8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8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8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8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8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8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8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8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8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8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8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8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8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8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8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8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8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8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8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8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8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8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8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8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7" name="Google Shape;3147;p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148" name="Google Shape;3148;p8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8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8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8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8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8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8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8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8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8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8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8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8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8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8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8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8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8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8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8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8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8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8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8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8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8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8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8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8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8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8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8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8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8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8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8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8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8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8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8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8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8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8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8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8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8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8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8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8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8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8" name="Google Shape;3198;p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99" name="Google Shape;319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650" y="4477915"/>
            <a:ext cx="616224" cy="616224"/>
          </a:xfrm>
          <a:prstGeom prst="rect">
            <a:avLst/>
          </a:prstGeom>
          <a:noFill/>
          <a:ln>
            <a:noFill/>
          </a:ln>
        </p:spPr>
      </p:pic>
      <p:sp>
        <p:nvSpPr>
          <p:cNvPr id="3200" name="Google Shape;3200;p8"/>
          <p:cNvSpPr txBox="1"/>
          <p:nvPr>
            <p:ph type="title"/>
          </p:nvPr>
        </p:nvSpPr>
        <p:spPr>
          <a:xfrm>
            <a:off x="184900" y="53575"/>
            <a:ext cx="7277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000"/>
              <a:buNone/>
              <a:defRPr>
                <a:solidFill>
                  <a:srgbClr val="3D85C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3201" name="Shape 3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2" name="Google Shape;3202;p9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03" name="Google Shape;3203;p9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9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9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9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9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9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9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9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9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9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9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9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9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9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9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9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9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9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9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9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9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9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9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9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9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9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9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9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9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9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9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9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9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9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9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9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9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9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9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9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9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9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9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9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9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9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9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9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9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9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9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9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9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9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9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9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9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0" name="Google Shape;3260;p9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261" name="Google Shape;3261;p9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9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9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9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9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9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9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9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9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9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9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9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9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9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9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9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9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9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9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9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9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9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9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9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9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9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9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9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9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9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9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9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9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9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9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9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9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9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9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9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9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9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9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9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9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9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9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9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9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9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9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9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9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9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9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9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9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9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9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9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9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9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23" name="Google Shape;3323;p9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324" name="Google Shape;3324;p9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9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9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9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9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9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9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9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9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9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9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9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9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9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9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9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9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9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9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9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9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9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9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9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9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9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9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9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9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9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9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9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9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9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9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9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9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9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9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9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9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9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9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9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9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9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9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9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9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9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9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9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9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9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9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9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9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9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9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9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9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9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9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9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9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9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9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9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9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9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9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9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9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9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9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9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9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9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9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9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9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9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9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9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9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9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9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9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9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9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9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9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9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9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9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9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9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9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9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9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9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25" name="Google Shape;3425;p9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426" name="Google Shape;3426;p9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9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9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9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9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9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9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9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9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9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9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9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9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9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9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9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9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9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9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9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9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9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9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9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9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9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9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9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9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9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9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9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9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9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9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9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9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9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9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9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9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9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9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9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9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9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9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9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9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9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6" name="Google Shape;3476;p9"/>
          <p:cNvSpPr txBox="1"/>
          <p:nvPr>
            <p:ph idx="1" type="body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3477" name="Google Shape;3477;p9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78" name="Google Shape;347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650" y="4477915"/>
            <a:ext cx="616224" cy="61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0" name="Google Shape;3480;p10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481" name="Google Shape;3481;p10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10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10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10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10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10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10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10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10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10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10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10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10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10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10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10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10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10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10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10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10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10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10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10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10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10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10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10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10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10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10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10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10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10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10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10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10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10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10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10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10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10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10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10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10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10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10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10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10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10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10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10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10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10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10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10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10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38" name="Google Shape;3538;p10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539" name="Google Shape;3539;p10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10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10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10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10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10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10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10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10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10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10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10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10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10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10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10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10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10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10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10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10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10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10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10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10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10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10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10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10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10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10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10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10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10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10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10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10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10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10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10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10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10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10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10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10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10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10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10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10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10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10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10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10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10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10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10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10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10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10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10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10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10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01" name="Google Shape;3601;p10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602" name="Google Shape;3602;p10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10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10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10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10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10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10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10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10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10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10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10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10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10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10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10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10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10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10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10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10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10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10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10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10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10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10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10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10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10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10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10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10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10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10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10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10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10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10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10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10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10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10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10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10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10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10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10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10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10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10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10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10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10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10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10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10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10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10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10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10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10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10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10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10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10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10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10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10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10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10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10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10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10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10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10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10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10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10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10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10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10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10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10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10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10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10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10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10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10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10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10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10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10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10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10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10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10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10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10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10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03" name="Google Shape;3703;p10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704" name="Google Shape;3704;p10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10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10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10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10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10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10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10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10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10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10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10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10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10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10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10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10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10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10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10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10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10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10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10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10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10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10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10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10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10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10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10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10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10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10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10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10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10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10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10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10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10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10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10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10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10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10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10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10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10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1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4" name="Google Shape;3754;p10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55" name="Google Shape;3755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650" y="4477915"/>
            <a:ext cx="616224" cy="61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1100" y="2821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000"/>
              <a:buFont typeface="Montserrat Light"/>
              <a:buNone/>
              <a:defRPr sz="3000">
                <a:solidFill>
                  <a:srgbClr val="3D85C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Font typeface="Dosis ExtraLight"/>
              <a:buNone/>
              <a:defRPr sz="3600">
                <a:solidFill>
                  <a:srgbClr val="3D85C6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Font typeface="Dosis ExtraLight"/>
              <a:buNone/>
              <a:defRPr sz="3600">
                <a:solidFill>
                  <a:srgbClr val="3D85C6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Font typeface="Dosis ExtraLight"/>
              <a:buNone/>
              <a:defRPr sz="3600">
                <a:solidFill>
                  <a:srgbClr val="3D85C6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Font typeface="Dosis ExtraLight"/>
              <a:buNone/>
              <a:defRPr sz="3600">
                <a:solidFill>
                  <a:srgbClr val="3D85C6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Font typeface="Dosis ExtraLight"/>
              <a:buNone/>
              <a:defRPr sz="3600">
                <a:solidFill>
                  <a:srgbClr val="3D85C6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Font typeface="Dosis ExtraLight"/>
              <a:buNone/>
              <a:defRPr sz="3600">
                <a:solidFill>
                  <a:srgbClr val="3D85C6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Font typeface="Dosis ExtraLight"/>
              <a:buNone/>
              <a:defRPr sz="3600">
                <a:solidFill>
                  <a:srgbClr val="3D85C6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600"/>
              <a:buFont typeface="Dosis ExtraLight"/>
              <a:buNone/>
              <a:defRPr sz="3600">
                <a:solidFill>
                  <a:srgbClr val="3D85C6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3500" y="12763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200"/>
              <a:buFont typeface="Roboto Light"/>
              <a:buChar char="▪"/>
              <a:defRPr sz="2200">
                <a:solidFill>
                  <a:srgbClr val="003B5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200"/>
              <a:buFont typeface="Roboto Light"/>
              <a:buChar char="▫"/>
              <a:defRPr sz="2200">
                <a:solidFill>
                  <a:srgbClr val="003B5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200"/>
              <a:buFont typeface="Roboto Light"/>
              <a:buChar char="▫"/>
              <a:defRPr sz="2200">
                <a:solidFill>
                  <a:srgbClr val="003B5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200"/>
              <a:buFont typeface="Roboto Light"/>
              <a:buChar char="▫"/>
              <a:defRPr sz="2200">
                <a:solidFill>
                  <a:srgbClr val="003B5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200"/>
              <a:buFont typeface="Roboto Light"/>
              <a:buChar char="▫"/>
              <a:defRPr sz="2200">
                <a:solidFill>
                  <a:srgbClr val="003B5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200"/>
              <a:buFont typeface="Roboto Light"/>
              <a:buChar char="▫"/>
              <a:defRPr sz="2200">
                <a:solidFill>
                  <a:srgbClr val="003B5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200"/>
              <a:buFont typeface="Roboto Light"/>
              <a:buChar char="●"/>
              <a:defRPr sz="2200">
                <a:solidFill>
                  <a:srgbClr val="003B5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200"/>
              <a:buFont typeface="Roboto Light"/>
              <a:buChar char="○"/>
              <a:defRPr sz="2200">
                <a:solidFill>
                  <a:srgbClr val="003B5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200"/>
              <a:buFont typeface="Roboto Light"/>
              <a:buChar char="■"/>
              <a:defRPr sz="2200">
                <a:solidFill>
                  <a:srgbClr val="003B5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bit.ly/2JqDQo6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7" name="Shape 4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8" name="Google Shape;4368;p14"/>
          <p:cNvSpPr txBox="1"/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Methods</a:t>
            </a:r>
            <a:endParaRPr/>
          </a:p>
        </p:txBody>
      </p:sp>
      <p:sp>
        <p:nvSpPr>
          <p:cNvPr id="4369" name="Google Shape;4369;p14"/>
          <p:cNvSpPr txBox="1"/>
          <p:nvPr>
            <p:ph idx="1" type="subTitle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10/28/2019</a:t>
            </a:r>
            <a:endParaRPr/>
          </a:p>
        </p:txBody>
      </p:sp>
      <p:sp>
        <p:nvSpPr>
          <p:cNvPr id="4370" name="Google Shape;4370;p14"/>
          <p:cNvSpPr txBox="1"/>
          <p:nvPr/>
        </p:nvSpPr>
        <p:spPr>
          <a:xfrm>
            <a:off x="3900900" y="4138750"/>
            <a:ext cx="20538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Light"/>
                <a:ea typeface="Montserrat Light"/>
                <a:cs typeface="Montserrat Light"/>
                <a:sym typeface="Montserrat Light"/>
              </a:rPr>
              <a:t>Track II: 158273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" u="sng">
                <a:solidFill>
                  <a:schemeClr val="hlink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3"/>
              </a:rPr>
              <a:t>http://bit.ly/2JqDQo6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1" name="Shape 4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2" name="Google Shape;4432;p23"/>
          <p:cNvSpPr txBox="1"/>
          <p:nvPr>
            <p:ph type="title"/>
          </p:nvPr>
        </p:nvSpPr>
        <p:spPr>
          <a:xfrm>
            <a:off x="184900" y="53575"/>
            <a:ext cx="7277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terms of data and performance:</a:t>
            </a:r>
            <a:endParaRPr/>
          </a:p>
        </p:txBody>
      </p:sp>
      <p:pic>
        <p:nvPicPr>
          <p:cNvPr id="4433" name="Google Shape;4433;p23"/>
          <p:cNvPicPr preferRelativeResize="0"/>
          <p:nvPr/>
        </p:nvPicPr>
        <p:blipFill rotWithShape="1">
          <a:blip r:embed="rId3">
            <a:alphaModFix/>
          </a:blip>
          <a:srcRect b="21371" l="0" r="0" t="0"/>
          <a:stretch/>
        </p:blipFill>
        <p:spPr>
          <a:xfrm>
            <a:off x="136700" y="1451075"/>
            <a:ext cx="7449949" cy="2279575"/>
          </a:xfrm>
          <a:prstGeom prst="rect">
            <a:avLst/>
          </a:prstGeom>
          <a:noFill/>
          <a:ln>
            <a:noFill/>
          </a:ln>
        </p:spPr>
      </p:pic>
      <p:sp>
        <p:nvSpPr>
          <p:cNvPr id="4434" name="Google Shape;4434;p23"/>
          <p:cNvSpPr txBox="1"/>
          <p:nvPr/>
        </p:nvSpPr>
        <p:spPr>
          <a:xfrm>
            <a:off x="738750" y="4024150"/>
            <a:ext cx="67725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Many have either too high variance or too high bias</a:t>
            </a:r>
            <a:endParaRPr sz="2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8" name="Shape 4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9" name="Google Shape;4439;p24"/>
          <p:cNvSpPr txBox="1"/>
          <p:nvPr>
            <p:ph type="title"/>
          </p:nvPr>
        </p:nvSpPr>
        <p:spPr>
          <a:xfrm>
            <a:off x="184900" y="53575"/>
            <a:ext cx="7277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Ideally we want:</a:t>
            </a:r>
            <a:endParaRPr/>
          </a:p>
        </p:txBody>
      </p:sp>
      <p:pic>
        <p:nvPicPr>
          <p:cNvPr id="4440" name="Google Shape;44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613" y="1017200"/>
            <a:ext cx="6201670" cy="3927724"/>
          </a:xfrm>
          <a:prstGeom prst="rect">
            <a:avLst/>
          </a:prstGeom>
          <a:noFill/>
          <a:ln>
            <a:noFill/>
          </a:ln>
        </p:spPr>
      </p:pic>
      <p:sp>
        <p:nvSpPr>
          <p:cNvPr id="4441" name="Google Shape;4441;p24"/>
          <p:cNvSpPr/>
          <p:nvPr/>
        </p:nvSpPr>
        <p:spPr>
          <a:xfrm>
            <a:off x="3111946" y="2151600"/>
            <a:ext cx="304800" cy="627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5" name="Shape 4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6" name="Google Shape;4446;p25"/>
          <p:cNvPicPr preferRelativeResize="0"/>
          <p:nvPr/>
        </p:nvPicPr>
        <p:blipFill rotWithShape="1">
          <a:blip r:embed="rId3">
            <a:alphaModFix/>
          </a:blip>
          <a:srcRect b="49927" l="0" r="0" t="0"/>
          <a:stretch/>
        </p:blipFill>
        <p:spPr>
          <a:xfrm>
            <a:off x="521800" y="1318100"/>
            <a:ext cx="6682975" cy="2938902"/>
          </a:xfrm>
          <a:prstGeom prst="rect">
            <a:avLst/>
          </a:prstGeom>
          <a:noFill/>
          <a:ln>
            <a:noFill/>
          </a:ln>
        </p:spPr>
      </p:pic>
      <p:sp>
        <p:nvSpPr>
          <p:cNvPr id="4447" name="Google Shape;4447;p25"/>
          <p:cNvSpPr txBox="1"/>
          <p:nvPr>
            <p:ph idx="4294967295" type="title"/>
          </p:nvPr>
        </p:nvSpPr>
        <p:spPr>
          <a:xfrm>
            <a:off x="184900" y="53575"/>
            <a:ext cx="7277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improve high variance learners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1" name="Shape 4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2" name="Google Shape;4452;p26"/>
          <p:cNvSpPr txBox="1"/>
          <p:nvPr>
            <p:ph type="title"/>
          </p:nvPr>
        </p:nvSpPr>
        <p:spPr>
          <a:xfrm>
            <a:off x="184900" y="53575"/>
            <a:ext cx="7277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Similarly, for high bias:</a:t>
            </a:r>
            <a:endParaRPr/>
          </a:p>
        </p:txBody>
      </p:sp>
      <p:pic>
        <p:nvPicPr>
          <p:cNvPr id="4453" name="Google Shape;4453;p26"/>
          <p:cNvPicPr preferRelativeResize="0"/>
          <p:nvPr/>
        </p:nvPicPr>
        <p:blipFill rotWithShape="1">
          <a:blip r:embed="rId3">
            <a:alphaModFix/>
          </a:blip>
          <a:srcRect b="0" l="0" r="0" t="51049"/>
          <a:stretch/>
        </p:blipFill>
        <p:spPr>
          <a:xfrm>
            <a:off x="475600" y="1643725"/>
            <a:ext cx="6809177" cy="292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4" name="Google Shape;4454;p26"/>
          <p:cNvPicPr preferRelativeResize="0"/>
          <p:nvPr/>
        </p:nvPicPr>
        <p:blipFill rotWithShape="1">
          <a:blip r:embed="rId3">
            <a:alphaModFix/>
          </a:blip>
          <a:srcRect b="91188" l="0" r="64673" t="0"/>
          <a:stretch/>
        </p:blipFill>
        <p:spPr>
          <a:xfrm>
            <a:off x="521771" y="1315912"/>
            <a:ext cx="2360875" cy="51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8" name="Shape 4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9" name="Google Shape;4459;p27"/>
          <p:cNvSpPr txBox="1"/>
          <p:nvPr>
            <p:ph type="title"/>
          </p:nvPr>
        </p:nvSpPr>
        <p:spPr>
          <a:xfrm>
            <a:off x="184900" y="53575"/>
            <a:ext cx="7277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Bagging = Bootstrap Aggregating</a:t>
            </a:r>
            <a:endParaRPr/>
          </a:p>
        </p:txBody>
      </p:sp>
      <p:pic>
        <p:nvPicPr>
          <p:cNvPr id="4460" name="Google Shape;44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78825" y="1145050"/>
            <a:ext cx="8347298" cy="351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4" name="Shape 4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5" name="Google Shape;4465;p28"/>
          <p:cNvSpPr txBox="1"/>
          <p:nvPr>
            <p:ph type="title"/>
          </p:nvPr>
        </p:nvSpPr>
        <p:spPr>
          <a:xfrm>
            <a:off x="184900" y="53575"/>
            <a:ext cx="7277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Bootstrap</a:t>
            </a:r>
            <a:endParaRPr/>
          </a:p>
        </p:txBody>
      </p:sp>
      <p:sp>
        <p:nvSpPr>
          <p:cNvPr id="4466" name="Google Shape;4466;p28"/>
          <p:cNvSpPr txBox="1"/>
          <p:nvPr>
            <p:ph idx="1" type="body"/>
          </p:nvPr>
        </p:nvSpPr>
        <p:spPr>
          <a:xfrm>
            <a:off x="366825" y="1047750"/>
            <a:ext cx="7095300" cy="34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3B55"/>
              </a:buClr>
              <a:buSzPts val="2200"/>
              <a:buAutoNum type="arabicPeriod"/>
            </a:pPr>
            <a:r>
              <a:rPr lang="en">
                <a:solidFill>
                  <a:srgbClr val="003B55"/>
                </a:solidFill>
              </a:rPr>
              <a:t>Sampling multiple times with replacement</a:t>
            </a:r>
            <a:endParaRPr>
              <a:solidFill>
                <a:srgbClr val="003B55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2200"/>
              <a:buAutoNum type="arabicPeriod"/>
            </a:pPr>
            <a:r>
              <a:rPr lang="en">
                <a:solidFill>
                  <a:srgbClr val="003B55"/>
                </a:solidFill>
              </a:rPr>
              <a:t>Independent samples</a:t>
            </a:r>
            <a:endParaRPr>
              <a:solidFill>
                <a:srgbClr val="003B55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2200"/>
              <a:buAutoNum type="arabicPeriod"/>
            </a:pPr>
            <a:r>
              <a:rPr lang="en">
                <a:solidFill>
                  <a:srgbClr val="003B55"/>
                </a:solidFill>
              </a:rPr>
              <a:t>Representative of true data distribution</a:t>
            </a:r>
            <a:endParaRPr>
              <a:solidFill>
                <a:srgbClr val="003B55"/>
              </a:solidFill>
            </a:endParaRPr>
          </a:p>
        </p:txBody>
      </p:sp>
      <p:pic>
        <p:nvPicPr>
          <p:cNvPr id="4467" name="Google Shape;4467;p28"/>
          <p:cNvPicPr preferRelativeResize="0"/>
          <p:nvPr/>
        </p:nvPicPr>
        <p:blipFill rotWithShape="1">
          <a:blip r:embed="rId3">
            <a:alphaModFix/>
          </a:blip>
          <a:srcRect b="0" l="6982" r="6706" t="0"/>
          <a:stretch/>
        </p:blipFill>
        <p:spPr>
          <a:xfrm>
            <a:off x="1685150" y="2711050"/>
            <a:ext cx="4367900" cy="232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1" name="Shape 4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2" name="Google Shape;4472;p29"/>
          <p:cNvSpPr txBox="1"/>
          <p:nvPr>
            <p:ph type="title"/>
          </p:nvPr>
        </p:nvSpPr>
        <p:spPr>
          <a:xfrm>
            <a:off x="184900" y="53575"/>
            <a:ext cx="7277100" cy="11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Bagging + Feature Sampling</a:t>
            </a:r>
            <a:endParaRPr/>
          </a:p>
        </p:txBody>
      </p:sp>
      <p:pic>
        <p:nvPicPr>
          <p:cNvPr id="4473" name="Google Shape;44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4697" y="1221250"/>
            <a:ext cx="7824252" cy="3297819"/>
          </a:xfrm>
          <a:prstGeom prst="rect">
            <a:avLst/>
          </a:prstGeom>
          <a:noFill/>
          <a:ln>
            <a:noFill/>
          </a:ln>
        </p:spPr>
      </p:pic>
      <p:sp>
        <p:nvSpPr>
          <p:cNvPr id="4474" name="Google Shape;4474;p29"/>
          <p:cNvSpPr/>
          <p:nvPr/>
        </p:nvSpPr>
        <p:spPr>
          <a:xfrm>
            <a:off x="2853400" y="1265100"/>
            <a:ext cx="923400" cy="2419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8" name="Shape 4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9" name="Google Shape;4479;p30"/>
          <p:cNvSpPr txBox="1"/>
          <p:nvPr>
            <p:ph type="title"/>
          </p:nvPr>
        </p:nvSpPr>
        <p:spPr>
          <a:xfrm>
            <a:off x="184900" y="53575"/>
            <a:ext cx="7277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Boosting</a:t>
            </a:r>
            <a:endParaRPr/>
          </a:p>
        </p:txBody>
      </p:sp>
      <p:sp>
        <p:nvSpPr>
          <p:cNvPr id="4480" name="Google Shape;4480;p30"/>
          <p:cNvSpPr txBox="1"/>
          <p:nvPr>
            <p:ph idx="1" type="body"/>
          </p:nvPr>
        </p:nvSpPr>
        <p:spPr>
          <a:xfrm>
            <a:off x="366825" y="1047750"/>
            <a:ext cx="7095300" cy="34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Clr>
                <a:srgbClr val="003B55"/>
              </a:buClr>
              <a:buSzPts val="2200"/>
              <a:buAutoNum type="arabicPeriod"/>
            </a:pPr>
            <a:r>
              <a:rPr lang="en">
                <a:solidFill>
                  <a:srgbClr val="003B55"/>
                </a:solidFill>
              </a:rPr>
              <a:t>Sequential models trained upon results of the previous classifiers</a:t>
            </a:r>
            <a:endParaRPr>
              <a:solidFill>
                <a:srgbClr val="003B55"/>
              </a:solidFill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rgbClr val="003B55"/>
              </a:buClr>
              <a:buSzPts val="2200"/>
              <a:buAutoNum type="arabicPeriod"/>
            </a:pPr>
            <a:r>
              <a:rPr lang="en">
                <a:solidFill>
                  <a:srgbClr val="003B55"/>
                </a:solidFill>
              </a:rPr>
              <a:t>Tells the next model which data points are difficult to classify (mis-classified ones)</a:t>
            </a:r>
            <a:endParaRPr>
              <a:solidFill>
                <a:srgbClr val="003B55"/>
              </a:solidFill>
            </a:endParaRPr>
          </a:p>
        </p:txBody>
      </p:sp>
      <p:pic>
        <p:nvPicPr>
          <p:cNvPr id="4481" name="Google Shape;44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975" y="2647950"/>
            <a:ext cx="5862999" cy="256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5" name="Shape 4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6" name="Google Shape;4486;p31"/>
          <p:cNvSpPr txBox="1"/>
          <p:nvPr>
            <p:ph type="title"/>
          </p:nvPr>
        </p:nvSpPr>
        <p:spPr>
          <a:xfrm>
            <a:off x="184900" y="53575"/>
            <a:ext cx="7277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Adaboosting: Adaptive Boosting</a:t>
            </a:r>
            <a:endParaRPr/>
          </a:p>
        </p:txBody>
      </p:sp>
      <p:pic>
        <p:nvPicPr>
          <p:cNvPr id="4487" name="Google Shape;44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3375"/>
            <a:ext cx="7281739" cy="3927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1" name="Shape 4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2" name="Google Shape;4492;p32"/>
          <p:cNvSpPr txBox="1"/>
          <p:nvPr>
            <p:ph type="title"/>
          </p:nvPr>
        </p:nvSpPr>
        <p:spPr>
          <a:xfrm>
            <a:off x="184900" y="53575"/>
            <a:ext cx="7277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Boosting</a:t>
            </a:r>
            <a:endParaRPr/>
          </a:p>
        </p:txBody>
      </p:sp>
      <p:pic>
        <p:nvPicPr>
          <p:cNvPr id="4493" name="Google Shape;4493;p32"/>
          <p:cNvPicPr preferRelativeResize="0"/>
          <p:nvPr/>
        </p:nvPicPr>
        <p:blipFill rotWithShape="1">
          <a:blip r:embed="rId3">
            <a:alphaModFix/>
          </a:blip>
          <a:srcRect b="3981" l="0" r="0" t="1660"/>
          <a:stretch/>
        </p:blipFill>
        <p:spPr>
          <a:xfrm>
            <a:off x="773425" y="803375"/>
            <a:ext cx="6071502" cy="428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4" name="Shape 4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5" name="Google Shape;43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2588"/>
            <a:ext cx="7456650" cy="225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7" name="Shape 4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8" name="Google Shape;4498;p33"/>
          <p:cNvSpPr txBox="1"/>
          <p:nvPr>
            <p:ph type="title"/>
          </p:nvPr>
        </p:nvSpPr>
        <p:spPr>
          <a:xfrm>
            <a:off x="184900" y="53575"/>
            <a:ext cx="7277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Stacking</a:t>
            </a:r>
            <a:endParaRPr/>
          </a:p>
        </p:txBody>
      </p:sp>
      <p:pic>
        <p:nvPicPr>
          <p:cNvPr id="4499" name="Google Shape;44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375" y="910975"/>
            <a:ext cx="6946509" cy="392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3" name="Shape 4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4" name="Google Shape;4504;p34"/>
          <p:cNvSpPr txBox="1"/>
          <p:nvPr>
            <p:ph type="title"/>
          </p:nvPr>
        </p:nvSpPr>
        <p:spPr>
          <a:xfrm>
            <a:off x="184900" y="53575"/>
            <a:ext cx="7277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add layers</a:t>
            </a:r>
            <a:endParaRPr/>
          </a:p>
        </p:txBody>
      </p:sp>
      <p:pic>
        <p:nvPicPr>
          <p:cNvPr id="4505" name="Google Shape;45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2400" y="1063375"/>
            <a:ext cx="7990751" cy="353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9" name="Shape 4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0" name="Google Shape;4510;p35"/>
          <p:cNvSpPr txBox="1"/>
          <p:nvPr>
            <p:ph idx="4294967295" type="title"/>
          </p:nvPr>
        </p:nvSpPr>
        <p:spPr>
          <a:xfrm>
            <a:off x="194150" y="2160100"/>
            <a:ext cx="7277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Time!</a:t>
            </a:r>
            <a:endParaRPr sz="2200">
              <a:solidFill>
                <a:srgbClr val="0B87A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9" name="Shape 4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0" name="Google Shape;4380;p16"/>
          <p:cNvSpPr txBox="1"/>
          <p:nvPr>
            <p:ph idx="4294967295" type="title"/>
          </p:nvPr>
        </p:nvSpPr>
        <p:spPr>
          <a:xfrm>
            <a:off x="194150" y="2160100"/>
            <a:ext cx="7277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pick our model?</a:t>
            </a:r>
            <a:endParaRPr sz="2200">
              <a:solidFill>
                <a:srgbClr val="0B87A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4" name="Shape 4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5" name="Google Shape;4385;p17"/>
          <p:cNvSpPr txBox="1"/>
          <p:nvPr>
            <p:ph type="title"/>
          </p:nvPr>
        </p:nvSpPr>
        <p:spPr>
          <a:xfrm>
            <a:off x="184900" y="53575"/>
            <a:ext cx="7277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might consider… </a:t>
            </a:r>
            <a:endParaRPr/>
          </a:p>
        </p:txBody>
      </p:sp>
      <p:sp>
        <p:nvSpPr>
          <p:cNvPr id="4386" name="Google Shape;4386;p17"/>
          <p:cNvSpPr txBox="1"/>
          <p:nvPr>
            <p:ph idx="1" type="body"/>
          </p:nvPr>
        </p:nvSpPr>
        <p:spPr>
          <a:xfrm>
            <a:off x="366825" y="1047750"/>
            <a:ext cx="7095300" cy="34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200"/>
              <a:buChar char="▪"/>
            </a:pPr>
            <a:r>
              <a:rPr lang="en"/>
              <a:t>Our goal</a:t>
            </a:r>
            <a:endParaRPr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"/>
              <a:t>Quantity of data</a:t>
            </a:r>
            <a:endParaRPr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"/>
              <a:t>Dimensionality of the feature space</a:t>
            </a:r>
            <a:endParaRPr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"/>
              <a:t>Data Distribution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0" name="Shape 4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1" name="Google Shape;4391;p18"/>
          <p:cNvSpPr txBox="1"/>
          <p:nvPr>
            <p:ph type="title"/>
          </p:nvPr>
        </p:nvSpPr>
        <p:spPr>
          <a:xfrm>
            <a:off x="184900" y="53575"/>
            <a:ext cx="7277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might consider… </a:t>
            </a:r>
            <a:endParaRPr/>
          </a:p>
        </p:txBody>
      </p:sp>
      <p:sp>
        <p:nvSpPr>
          <p:cNvPr id="4392" name="Google Shape;4392;p18"/>
          <p:cNvSpPr txBox="1"/>
          <p:nvPr>
            <p:ph idx="1" type="body"/>
          </p:nvPr>
        </p:nvSpPr>
        <p:spPr>
          <a:xfrm>
            <a:off x="366825" y="1047750"/>
            <a:ext cx="7095300" cy="34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200"/>
              <a:buChar char="▪"/>
            </a:pPr>
            <a:r>
              <a:rPr lang="en"/>
              <a:t>Our goal</a:t>
            </a:r>
            <a:endParaRPr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"/>
              <a:t>Quantity of data</a:t>
            </a:r>
            <a:endParaRPr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"/>
              <a:t>Dimensionality of the feature space</a:t>
            </a:r>
            <a:endParaRPr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"/>
              <a:t>Data Distribution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3" name="Google Shape;4393;p18"/>
          <p:cNvSpPr txBox="1"/>
          <p:nvPr/>
        </p:nvSpPr>
        <p:spPr>
          <a:xfrm>
            <a:off x="1006550" y="4024150"/>
            <a:ext cx="65046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Is a single model good enough for our problem?</a:t>
            </a:r>
            <a:endParaRPr sz="2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7" name="Shape 4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8" name="Google Shape;4398;p19"/>
          <p:cNvSpPr/>
          <p:nvPr/>
        </p:nvSpPr>
        <p:spPr>
          <a:xfrm rot="-5400000">
            <a:off x="413625" y="1813170"/>
            <a:ext cx="2062950" cy="1600400"/>
          </a:xfrm>
          <a:prstGeom prst="flowChartMagneticDrum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9" name="Google Shape;4399;p19"/>
          <p:cNvSpPr txBox="1"/>
          <p:nvPr/>
        </p:nvSpPr>
        <p:spPr>
          <a:xfrm>
            <a:off x="1098175" y="2664250"/>
            <a:ext cx="6939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Data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400" name="Google Shape;4400;p19"/>
          <p:cNvSpPr/>
          <p:nvPr/>
        </p:nvSpPr>
        <p:spPr>
          <a:xfrm>
            <a:off x="3327650" y="429900"/>
            <a:ext cx="1304400" cy="1304400"/>
          </a:xfrm>
          <a:prstGeom prst="ellipse">
            <a:avLst/>
          </a:prstGeom>
          <a:solidFill>
            <a:srgbClr val="D3EBD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Model 1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401" name="Google Shape;4401;p19"/>
          <p:cNvSpPr/>
          <p:nvPr/>
        </p:nvSpPr>
        <p:spPr>
          <a:xfrm>
            <a:off x="3327650" y="1961175"/>
            <a:ext cx="1304400" cy="1304400"/>
          </a:xfrm>
          <a:prstGeom prst="ellipse">
            <a:avLst/>
          </a:prstGeom>
          <a:solidFill>
            <a:srgbClr val="D3EBD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Model 2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402" name="Google Shape;4402;p19"/>
          <p:cNvSpPr/>
          <p:nvPr/>
        </p:nvSpPr>
        <p:spPr>
          <a:xfrm>
            <a:off x="3327650" y="3492450"/>
            <a:ext cx="1304400" cy="1304400"/>
          </a:xfrm>
          <a:prstGeom prst="ellipse">
            <a:avLst/>
          </a:prstGeom>
          <a:solidFill>
            <a:srgbClr val="D3EBD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3</a:t>
            </a:r>
            <a:endParaRPr/>
          </a:p>
        </p:txBody>
      </p:sp>
      <p:cxnSp>
        <p:nvCxnSpPr>
          <p:cNvPr id="4403" name="Google Shape;4403;p19"/>
          <p:cNvCxnSpPr>
            <a:stCxn id="4398" idx="2"/>
            <a:endCxn id="4400" idx="2"/>
          </p:cNvCxnSpPr>
          <p:nvPr/>
        </p:nvCxnSpPr>
        <p:spPr>
          <a:xfrm flipH="1" rot="10800000">
            <a:off x="2245300" y="1082170"/>
            <a:ext cx="1082400" cy="1531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04" name="Google Shape;4404;p19"/>
          <p:cNvCxnSpPr>
            <a:stCxn id="4398" idx="2"/>
            <a:endCxn id="4401" idx="2"/>
          </p:cNvCxnSpPr>
          <p:nvPr/>
        </p:nvCxnSpPr>
        <p:spPr>
          <a:xfrm>
            <a:off x="2245300" y="2613370"/>
            <a:ext cx="1082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05" name="Google Shape;4405;p19"/>
          <p:cNvCxnSpPr>
            <a:stCxn id="4398" idx="2"/>
            <a:endCxn id="4402" idx="2"/>
          </p:cNvCxnSpPr>
          <p:nvPr/>
        </p:nvCxnSpPr>
        <p:spPr>
          <a:xfrm>
            <a:off x="2245300" y="2613370"/>
            <a:ext cx="1082400" cy="1531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06" name="Google Shape;4406;p19"/>
          <p:cNvCxnSpPr/>
          <p:nvPr/>
        </p:nvCxnSpPr>
        <p:spPr>
          <a:xfrm rot="10800000">
            <a:off x="4632050" y="1082175"/>
            <a:ext cx="1152000" cy="1531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407" name="Google Shape;4407;p19"/>
          <p:cNvCxnSpPr/>
          <p:nvPr/>
        </p:nvCxnSpPr>
        <p:spPr>
          <a:xfrm rot="10800000">
            <a:off x="4632050" y="2613375"/>
            <a:ext cx="1152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408" name="Google Shape;4408;p19"/>
          <p:cNvCxnSpPr/>
          <p:nvPr/>
        </p:nvCxnSpPr>
        <p:spPr>
          <a:xfrm flipH="1">
            <a:off x="4632050" y="2613375"/>
            <a:ext cx="1152000" cy="1531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409" name="Google Shape;4409;p19"/>
          <p:cNvSpPr/>
          <p:nvPr/>
        </p:nvSpPr>
        <p:spPr>
          <a:xfrm>
            <a:off x="5784050" y="2363625"/>
            <a:ext cx="1674300" cy="499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Prediction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3" name="Shape 4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4" name="Google Shape;4414;p20"/>
          <p:cNvSpPr txBox="1"/>
          <p:nvPr>
            <p:ph type="title"/>
          </p:nvPr>
        </p:nvSpPr>
        <p:spPr>
          <a:xfrm>
            <a:off x="184900" y="53575"/>
            <a:ext cx="7350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diving into ensemble methods</a:t>
            </a:r>
            <a:endParaRPr/>
          </a:p>
        </p:txBody>
      </p:sp>
      <p:sp>
        <p:nvSpPr>
          <p:cNvPr id="4415" name="Google Shape;4415;p20"/>
          <p:cNvSpPr txBox="1"/>
          <p:nvPr>
            <p:ph idx="1" type="body"/>
          </p:nvPr>
        </p:nvSpPr>
        <p:spPr>
          <a:xfrm>
            <a:off x="366825" y="1047750"/>
            <a:ext cx="7095300" cy="34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3B55"/>
              </a:buClr>
              <a:buSzPts val="2200"/>
              <a:buAutoNum type="arabicPeriod"/>
            </a:pPr>
            <a:r>
              <a:rPr lang="en">
                <a:solidFill>
                  <a:srgbClr val="003B55"/>
                </a:solidFill>
              </a:rPr>
              <a:t>Bias</a:t>
            </a:r>
            <a:br>
              <a:rPr lang="en">
                <a:solidFill>
                  <a:srgbClr val="003B55"/>
                </a:solidFill>
              </a:rPr>
            </a:br>
            <a:r>
              <a:rPr lang="en" sz="1800">
                <a:solidFill>
                  <a:srgbClr val="0B87A1"/>
                </a:solidFill>
              </a:rPr>
              <a:t>Difference between the average prediction of our model and the correct value which we are trying to predict</a:t>
            </a:r>
            <a:endParaRPr sz="1800">
              <a:solidFill>
                <a:srgbClr val="0B87A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2200"/>
              <a:buAutoNum type="arabicPeriod"/>
            </a:pPr>
            <a:r>
              <a:rPr lang="en">
                <a:solidFill>
                  <a:srgbClr val="003B55"/>
                </a:solidFill>
              </a:rPr>
              <a:t>Variance</a:t>
            </a:r>
            <a:br>
              <a:rPr lang="en">
                <a:solidFill>
                  <a:srgbClr val="003B55"/>
                </a:solidFill>
              </a:rPr>
            </a:br>
            <a:r>
              <a:rPr lang="en" sz="1800">
                <a:solidFill>
                  <a:srgbClr val="0B87A1"/>
                </a:solidFill>
              </a:rPr>
              <a:t>Variability (spreadness) of model prediction for a given data point or a value</a:t>
            </a:r>
            <a:endParaRPr sz="1800">
              <a:solidFill>
                <a:srgbClr val="0B87A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9" name="Shape 4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0" name="Google Shape;44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000" y="1026425"/>
            <a:ext cx="4264907" cy="392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421" name="Google Shape;4421;p21"/>
          <p:cNvSpPr txBox="1"/>
          <p:nvPr>
            <p:ph type="title"/>
          </p:nvPr>
        </p:nvSpPr>
        <p:spPr>
          <a:xfrm>
            <a:off x="184900" y="53575"/>
            <a:ext cx="7350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diving into ensemble methods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5" name="Shape 4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6" name="Google Shape;4426;p22"/>
          <p:cNvSpPr txBox="1"/>
          <p:nvPr>
            <p:ph type="title"/>
          </p:nvPr>
        </p:nvSpPr>
        <p:spPr>
          <a:xfrm>
            <a:off x="184900" y="53575"/>
            <a:ext cx="7277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terms of data and performance:</a:t>
            </a:r>
            <a:endParaRPr/>
          </a:p>
        </p:txBody>
      </p:sp>
      <p:pic>
        <p:nvPicPr>
          <p:cNvPr id="4427" name="Google Shape;4427;p22"/>
          <p:cNvPicPr preferRelativeResize="0"/>
          <p:nvPr/>
        </p:nvPicPr>
        <p:blipFill rotWithShape="1">
          <a:blip r:embed="rId3">
            <a:alphaModFix/>
          </a:blip>
          <a:srcRect b="21371" l="0" r="0" t="0"/>
          <a:stretch/>
        </p:blipFill>
        <p:spPr>
          <a:xfrm>
            <a:off x="136700" y="1451075"/>
            <a:ext cx="7449949" cy="227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wbra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0B87A1"/>
      </a:accent1>
      <a:accent2>
        <a:srgbClr val="D89F39"/>
      </a:accent2>
      <a:accent3>
        <a:srgbClr val="8BAB42"/>
      </a:accent3>
      <a:accent4>
        <a:srgbClr val="FFFFFF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